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5" r:id="rId23"/>
    <p:sldId id="279" r:id="rId24"/>
    <p:sldId id="280" r:id="rId25"/>
    <p:sldId id="281" r:id="rId26"/>
    <p:sldId id="282" r:id="rId27"/>
    <p:sldId id="284" r:id="rId28"/>
    <p:sldId id="283" r:id="rId29"/>
    <p:sldId id="285" r:id="rId30"/>
    <p:sldId id="27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A1B7DB-36E0-48D0-AA9C-C6844C454371}">
          <p14:sldIdLst>
            <p14:sldId id="256"/>
            <p14:sldId id="257"/>
            <p14:sldId id="259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7"/>
            <p14:sldId id="275"/>
            <p14:sldId id="279"/>
            <p14:sldId id="280"/>
            <p14:sldId id="281"/>
            <p14:sldId id="282"/>
            <p14:sldId id="284"/>
            <p14:sldId id="283"/>
            <p14:sldId id="285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42E6B-C452-42AA-ACB5-16F6601C77F2}" v="997" dt="2023-11-07T13:44:57.457"/>
    <p1510:client id="{554FF85A-022E-AC56-D055-95CA85F51775}" v="91" dt="2023-11-07T14:44:39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4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105644-2DBB-4ABE-BC06-B9191080D8A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9CE5A687-5A16-45DD-8F26-2E0E049136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5th year Computer Engineering student at the Lebanese Amercian University</a:t>
          </a:r>
        </a:p>
      </dgm:t>
    </dgm:pt>
    <dgm:pt modelId="{758BFC1B-BB0C-410A-AF95-DB40C34AD105}" type="parTrans" cxnId="{5D004343-CCED-404B-B436-41EA4B4CD3C5}">
      <dgm:prSet/>
      <dgm:spPr/>
      <dgm:t>
        <a:bodyPr/>
        <a:lstStyle/>
        <a:p>
          <a:endParaRPr lang="en-US"/>
        </a:p>
      </dgm:t>
    </dgm:pt>
    <dgm:pt modelId="{71911BEE-555C-44C5-8A22-6C948DDF2A2A}" type="sibTrans" cxnId="{5D004343-CCED-404B-B436-41EA4B4CD3C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C135F84-BA5B-4F8C-81B4-3D3BD7722D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Former BMW Computer vision and simulation intern in the Tech Office, Munich</a:t>
          </a:r>
        </a:p>
      </dgm:t>
    </dgm:pt>
    <dgm:pt modelId="{FE6A6024-5F28-4E06-832C-4A1F88EFBEA7}" type="parTrans" cxnId="{7D55AE08-9862-42FA-B66C-FE15D001ADA4}">
      <dgm:prSet/>
      <dgm:spPr/>
      <dgm:t>
        <a:bodyPr/>
        <a:lstStyle/>
        <a:p>
          <a:endParaRPr lang="en-US"/>
        </a:p>
      </dgm:t>
    </dgm:pt>
    <dgm:pt modelId="{DC496527-9672-4742-89FD-44631A9DCB94}" type="sibTrans" cxnId="{7D55AE08-9862-42FA-B66C-FE15D001ADA4}">
      <dgm:prSet/>
      <dgm:spPr/>
      <dgm:t>
        <a:bodyPr/>
        <a:lstStyle/>
        <a:p>
          <a:endParaRPr lang="en-US"/>
        </a:p>
      </dgm:t>
    </dgm:pt>
    <dgm:pt modelId="{04A1763E-1DC3-48C2-9065-307F16760D39}" type="pres">
      <dgm:prSet presAssocID="{31105644-2DBB-4ABE-BC06-B9191080D8AD}" presName="root" presStyleCnt="0">
        <dgm:presLayoutVars>
          <dgm:dir/>
          <dgm:resizeHandles val="exact"/>
        </dgm:presLayoutVars>
      </dgm:prSet>
      <dgm:spPr/>
    </dgm:pt>
    <dgm:pt modelId="{A2AF3076-83A1-4307-B1F5-3B8EAC90B121}" type="pres">
      <dgm:prSet presAssocID="{9CE5A687-5A16-45DD-8F26-2E0E04913607}" presName="compNode" presStyleCnt="0"/>
      <dgm:spPr/>
    </dgm:pt>
    <dgm:pt modelId="{09592D12-CE71-459D-B556-53854B0EA673}" type="pres">
      <dgm:prSet presAssocID="{9CE5A687-5A16-45DD-8F26-2E0E04913607}" presName="iconBgRect" presStyleLbl="bgShp" presStyleIdx="0" presStyleCnt="2"/>
      <dgm:spPr/>
    </dgm:pt>
    <dgm:pt modelId="{9356D1C9-FADB-4E8A-8330-9FDEF928A04B}" type="pres">
      <dgm:prSet presAssocID="{9CE5A687-5A16-45DD-8F26-2E0E0491360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844F23C-4132-4ED4-A77E-80183DDE133C}" type="pres">
      <dgm:prSet presAssocID="{9CE5A687-5A16-45DD-8F26-2E0E04913607}" presName="spaceRect" presStyleCnt="0"/>
      <dgm:spPr/>
    </dgm:pt>
    <dgm:pt modelId="{8B0737A7-8E85-4498-818D-500E2ED1B1D0}" type="pres">
      <dgm:prSet presAssocID="{9CE5A687-5A16-45DD-8F26-2E0E04913607}" presName="textRect" presStyleLbl="revTx" presStyleIdx="0" presStyleCnt="2">
        <dgm:presLayoutVars>
          <dgm:chMax val="1"/>
          <dgm:chPref val="1"/>
        </dgm:presLayoutVars>
      </dgm:prSet>
      <dgm:spPr/>
    </dgm:pt>
    <dgm:pt modelId="{DFBE4021-C0E4-4632-8D3D-522CD6CC93C0}" type="pres">
      <dgm:prSet presAssocID="{71911BEE-555C-44C5-8A22-6C948DDF2A2A}" presName="sibTrans" presStyleCnt="0"/>
      <dgm:spPr/>
    </dgm:pt>
    <dgm:pt modelId="{D6FF8F68-4FA1-4C96-9B06-F35ECC7CBB77}" type="pres">
      <dgm:prSet presAssocID="{8C135F84-BA5B-4F8C-81B4-3D3BD7722DF3}" presName="compNode" presStyleCnt="0"/>
      <dgm:spPr/>
    </dgm:pt>
    <dgm:pt modelId="{2981DF97-1C07-49A2-8340-471515770EFD}" type="pres">
      <dgm:prSet presAssocID="{8C135F84-BA5B-4F8C-81B4-3D3BD7722DF3}" presName="iconBgRect" presStyleLbl="bgShp" presStyleIdx="1" presStyleCnt="2"/>
      <dgm:spPr/>
    </dgm:pt>
    <dgm:pt modelId="{193635D1-518A-4A15-B923-45A5FD2EFF5E}" type="pres">
      <dgm:prSet presAssocID="{8C135F84-BA5B-4F8C-81B4-3D3BD7722DF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8641A3B-4B28-464C-B533-F25D2EF0EA56}" type="pres">
      <dgm:prSet presAssocID="{8C135F84-BA5B-4F8C-81B4-3D3BD7722DF3}" presName="spaceRect" presStyleCnt="0"/>
      <dgm:spPr/>
    </dgm:pt>
    <dgm:pt modelId="{EDBFED2C-45AF-40FE-942A-534ADF0E1E6E}" type="pres">
      <dgm:prSet presAssocID="{8C135F84-BA5B-4F8C-81B4-3D3BD7722DF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D55AE08-9862-42FA-B66C-FE15D001ADA4}" srcId="{31105644-2DBB-4ABE-BC06-B9191080D8AD}" destId="{8C135F84-BA5B-4F8C-81B4-3D3BD7722DF3}" srcOrd="1" destOrd="0" parTransId="{FE6A6024-5F28-4E06-832C-4A1F88EFBEA7}" sibTransId="{DC496527-9672-4742-89FD-44631A9DCB94}"/>
    <dgm:cxn modelId="{772F6026-A21B-4541-895C-B0CAB0BF4066}" type="presOf" srcId="{8C135F84-BA5B-4F8C-81B4-3D3BD7722DF3}" destId="{EDBFED2C-45AF-40FE-942A-534ADF0E1E6E}" srcOrd="0" destOrd="0" presId="urn:microsoft.com/office/officeart/2018/5/layout/IconCircleLabelList"/>
    <dgm:cxn modelId="{5D004343-CCED-404B-B436-41EA4B4CD3C5}" srcId="{31105644-2DBB-4ABE-BC06-B9191080D8AD}" destId="{9CE5A687-5A16-45DD-8F26-2E0E04913607}" srcOrd="0" destOrd="0" parTransId="{758BFC1B-BB0C-410A-AF95-DB40C34AD105}" sibTransId="{71911BEE-555C-44C5-8A22-6C948DDF2A2A}"/>
    <dgm:cxn modelId="{BDC51A53-7610-453F-B6BE-84FE7D8C4A9D}" type="presOf" srcId="{31105644-2DBB-4ABE-BC06-B9191080D8AD}" destId="{04A1763E-1DC3-48C2-9065-307F16760D39}" srcOrd="0" destOrd="0" presId="urn:microsoft.com/office/officeart/2018/5/layout/IconCircleLabelList"/>
    <dgm:cxn modelId="{16A688EF-7D25-4F73-8FA6-F08EE19F9402}" type="presOf" srcId="{9CE5A687-5A16-45DD-8F26-2E0E04913607}" destId="{8B0737A7-8E85-4498-818D-500E2ED1B1D0}" srcOrd="0" destOrd="0" presId="urn:microsoft.com/office/officeart/2018/5/layout/IconCircleLabelList"/>
    <dgm:cxn modelId="{662204CD-0491-4E87-8CEA-0C447C3BF6AB}" type="presParOf" srcId="{04A1763E-1DC3-48C2-9065-307F16760D39}" destId="{A2AF3076-83A1-4307-B1F5-3B8EAC90B121}" srcOrd="0" destOrd="0" presId="urn:microsoft.com/office/officeart/2018/5/layout/IconCircleLabelList"/>
    <dgm:cxn modelId="{ADF85534-B8DD-4CDE-94E9-61F8BEBC3EA0}" type="presParOf" srcId="{A2AF3076-83A1-4307-B1F5-3B8EAC90B121}" destId="{09592D12-CE71-459D-B556-53854B0EA673}" srcOrd="0" destOrd="0" presId="urn:microsoft.com/office/officeart/2018/5/layout/IconCircleLabelList"/>
    <dgm:cxn modelId="{8DB3DAE6-F047-4FEE-8CA3-42D44C2B79C2}" type="presParOf" srcId="{A2AF3076-83A1-4307-B1F5-3B8EAC90B121}" destId="{9356D1C9-FADB-4E8A-8330-9FDEF928A04B}" srcOrd="1" destOrd="0" presId="urn:microsoft.com/office/officeart/2018/5/layout/IconCircleLabelList"/>
    <dgm:cxn modelId="{1188353D-5E26-4974-8DB6-F6AB6C4E8CFB}" type="presParOf" srcId="{A2AF3076-83A1-4307-B1F5-3B8EAC90B121}" destId="{6844F23C-4132-4ED4-A77E-80183DDE133C}" srcOrd="2" destOrd="0" presId="urn:microsoft.com/office/officeart/2018/5/layout/IconCircleLabelList"/>
    <dgm:cxn modelId="{7B04F94B-0E83-499B-9719-0BA75DE3B196}" type="presParOf" srcId="{A2AF3076-83A1-4307-B1F5-3B8EAC90B121}" destId="{8B0737A7-8E85-4498-818D-500E2ED1B1D0}" srcOrd="3" destOrd="0" presId="urn:microsoft.com/office/officeart/2018/5/layout/IconCircleLabelList"/>
    <dgm:cxn modelId="{4865A8E7-5BAB-44A0-A22A-39FDE49722B9}" type="presParOf" srcId="{04A1763E-1DC3-48C2-9065-307F16760D39}" destId="{DFBE4021-C0E4-4632-8D3D-522CD6CC93C0}" srcOrd="1" destOrd="0" presId="urn:microsoft.com/office/officeart/2018/5/layout/IconCircleLabelList"/>
    <dgm:cxn modelId="{145E5F8D-1008-460F-9983-459EB6075695}" type="presParOf" srcId="{04A1763E-1DC3-48C2-9065-307F16760D39}" destId="{D6FF8F68-4FA1-4C96-9B06-F35ECC7CBB77}" srcOrd="2" destOrd="0" presId="urn:microsoft.com/office/officeart/2018/5/layout/IconCircleLabelList"/>
    <dgm:cxn modelId="{03EC5F71-D76A-4333-8B04-5F44521EF916}" type="presParOf" srcId="{D6FF8F68-4FA1-4C96-9B06-F35ECC7CBB77}" destId="{2981DF97-1C07-49A2-8340-471515770EFD}" srcOrd="0" destOrd="0" presId="urn:microsoft.com/office/officeart/2018/5/layout/IconCircleLabelList"/>
    <dgm:cxn modelId="{CA98FFC0-EBD3-4906-BBF3-0DAEDF542742}" type="presParOf" srcId="{D6FF8F68-4FA1-4C96-9B06-F35ECC7CBB77}" destId="{193635D1-518A-4A15-B923-45A5FD2EFF5E}" srcOrd="1" destOrd="0" presId="urn:microsoft.com/office/officeart/2018/5/layout/IconCircleLabelList"/>
    <dgm:cxn modelId="{7C0D42C5-05F0-4371-8F7C-5C6EE1C8002C}" type="presParOf" srcId="{D6FF8F68-4FA1-4C96-9B06-F35ECC7CBB77}" destId="{18641A3B-4B28-464C-B533-F25D2EF0EA56}" srcOrd="2" destOrd="0" presId="urn:microsoft.com/office/officeart/2018/5/layout/IconCircleLabelList"/>
    <dgm:cxn modelId="{83D1B5A9-FD80-4633-8F8A-9E4A00B9F5AB}" type="presParOf" srcId="{D6FF8F68-4FA1-4C96-9B06-F35ECC7CBB77}" destId="{EDBFED2C-45AF-40FE-942A-534ADF0E1E6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886F92-DA46-4B24-9460-88B0E0CE83B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D630FB-6D94-4288-A0FF-8A6C6CDAEC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Started with a research conducted in the university focusing on Human Robot Interaction.</a:t>
          </a:r>
        </a:p>
      </dgm:t>
    </dgm:pt>
    <dgm:pt modelId="{B8ED0C4C-DB92-4205-B6BD-AD920A08EB48}" type="parTrans" cxnId="{D1DEFE01-A2B7-467E-B252-2F72B0A0CA67}">
      <dgm:prSet/>
      <dgm:spPr/>
      <dgm:t>
        <a:bodyPr/>
        <a:lstStyle/>
        <a:p>
          <a:endParaRPr lang="en-US"/>
        </a:p>
      </dgm:t>
    </dgm:pt>
    <dgm:pt modelId="{27EE0787-BD0D-4880-BD4B-B7694F9F5A48}" type="sibTrans" cxnId="{D1DEFE01-A2B7-467E-B252-2F72B0A0CA67}">
      <dgm:prSet/>
      <dgm:spPr/>
      <dgm:t>
        <a:bodyPr/>
        <a:lstStyle/>
        <a:p>
          <a:endParaRPr lang="en-US"/>
        </a:p>
      </dgm:t>
    </dgm:pt>
    <dgm:pt modelId="{FB230DD0-4AE2-4BD7-A0A6-D2637D6CA7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ROS is the perfect tool to be used in our research.</a:t>
          </a:r>
        </a:p>
      </dgm:t>
    </dgm:pt>
    <dgm:pt modelId="{F1E5FBF1-3383-426A-A7BB-6D6344973A98}" type="parTrans" cxnId="{D09A28EF-0A2D-4E0C-9F3F-31560240718E}">
      <dgm:prSet/>
      <dgm:spPr/>
      <dgm:t>
        <a:bodyPr/>
        <a:lstStyle/>
        <a:p>
          <a:endParaRPr lang="en-US"/>
        </a:p>
      </dgm:t>
    </dgm:pt>
    <dgm:pt modelId="{3E5D4AA6-A681-4841-9103-C9A73E082305}" type="sibTrans" cxnId="{D09A28EF-0A2D-4E0C-9F3F-31560240718E}">
      <dgm:prSet/>
      <dgm:spPr/>
      <dgm:t>
        <a:bodyPr/>
        <a:lstStyle/>
        <a:p>
          <a:endParaRPr lang="en-US"/>
        </a:p>
      </dgm:t>
    </dgm:pt>
    <dgm:pt modelId="{AF0AAAB9-C4DC-4836-AA7E-4BCB262F06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Learned it from scratch through "The Construct" and afterwards applied it.</a:t>
          </a:r>
        </a:p>
      </dgm:t>
    </dgm:pt>
    <dgm:pt modelId="{58BC9C9D-1A56-4F29-9DBE-CD7BF708D9BF}" type="parTrans" cxnId="{4625B446-605E-448A-A59F-D246999ECC5E}">
      <dgm:prSet/>
      <dgm:spPr/>
      <dgm:t>
        <a:bodyPr/>
        <a:lstStyle/>
        <a:p>
          <a:endParaRPr lang="en-US"/>
        </a:p>
      </dgm:t>
    </dgm:pt>
    <dgm:pt modelId="{9F9253F9-8970-4AD7-A71B-B4EAB43FC776}" type="sibTrans" cxnId="{4625B446-605E-448A-A59F-D246999ECC5E}">
      <dgm:prSet/>
      <dgm:spPr/>
      <dgm:t>
        <a:bodyPr/>
        <a:lstStyle/>
        <a:p>
          <a:endParaRPr lang="en-US"/>
        </a:p>
      </dgm:t>
    </dgm:pt>
    <dgm:pt modelId="{FC04D139-0851-4D82-AF67-7FB11A1E443B}" type="pres">
      <dgm:prSet presAssocID="{F4886F92-DA46-4B24-9460-88B0E0CE83B9}" presName="root" presStyleCnt="0">
        <dgm:presLayoutVars>
          <dgm:dir/>
          <dgm:resizeHandles val="exact"/>
        </dgm:presLayoutVars>
      </dgm:prSet>
      <dgm:spPr/>
    </dgm:pt>
    <dgm:pt modelId="{C824B899-D061-4423-B4DA-F2743A985002}" type="pres">
      <dgm:prSet presAssocID="{6ED630FB-6D94-4288-A0FF-8A6C6CDAECBC}" presName="compNode" presStyleCnt="0"/>
      <dgm:spPr/>
    </dgm:pt>
    <dgm:pt modelId="{4F9774CC-86E4-4B5F-9D99-3BBE85320C89}" type="pres">
      <dgm:prSet presAssocID="{6ED630FB-6D94-4288-A0FF-8A6C6CDAECBC}" presName="bgRect" presStyleLbl="bgShp" presStyleIdx="0" presStyleCnt="3"/>
      <dgm:spPr/>
    </dgm:pt>
    <dgm:pt modelId="{30062AB1-56DB-4675-BB76-AA0BA8373E94}" type="pres">
      <dgm:prSet presAssocID="{6ED630FB-6D94-4288-A0FF-8A6C6CDAEC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61A9A4E-8802-4541-A2D3-476F78F78AF3}" type="pres">
      <dgm:prSet presAssocID="{6ED630FB-6D94-4288-A0FF-8A6C6CDAECBC}" presName="spaceRect" presStyleCnt="0"/>
      <dgm:spPr/>
    </dgm:pt>
    <dgm:pt modelId="{766BD617-3B98-41DC-BBB7-012DB637D339}" type="pres">
      <dgm:prSet presAssocID="{6ED630FB-6D94-4288-A0FF-8A6C6CDAECBC}" presName="parTx" presStyleLbl="revTx" presStyleIdx="0" presStyleCnt="3">
        <dgm:presLayoutVars>
          <dgm:chMax val="0"/>
          <dgm:chPref val="0"/>
        </dgm:presLayoutVars>
      </dgm:prSet>
      <dgm:spPr/>
    </dgm:pt>
    <dgm:pt modelId="{1E6BADD1-100B-4732-A350-350554924575}" type="pres">
      <dgm:prSet presAssocID="{27EE0787-BD0D-4880-BD4B-B7694F9F5A48}" presName="sibTrans" presStyleCnt="0"/>
      <dgm:spPr/>
    </dgm:pt>
    <dgm:pt modelId="{B8AD20AC-476C-4039-A98E-FF0EA6033F53}" type="pres">
      <dgm:prSet presAssocID="{FB230DD0-4AE2-4BD7-A0A6-D2637D6CA764}" presName="compNode" presStyleCnt="0"/>
      <dgm:spPr/>
    </dgm:pt>
    <dgm:pt modelId="{87259B90-7D18-4480-9090-A39F3069CD51}" type="pres">
      <dgm:prSet presAssocID="{FB230DD0-4AE2-4BD7-A0A6-D2637D6CA764}" presName="bgRect" presStyleLbl="bgShp" presStyleIdx="1" presStyleCnt="3"/>
      <dgm:spPr/>
    </dgm:pt>
    <dgm:pt modelId="{56A54082-1474-41BC-AF02-721EE146609F}" type="pres">
      <dgm:prSet presAssocID="{FB230DD0-4AE2-4BD7-A0A6-D2637D6CA76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w blade"/>
        </a:ext>
      </dgm:extLst>
    </dgm:pt>
    <dgm:pt modelId="{3DBC4124-0FB5-43F8-A874-471CD535EC79}" type="pres">
      <dgm:prSet presAssocID="{FB230DD0-4AE2-4BD7-A0A6-D2637D6CA764}" presName="spaceRect" presStyleCnt="0"/>
      <dgm:spPr/>
    </dgm:pt>
    <dgm:pt modelId="{69587579-903A-4FB4-9B99-205114C14B13}" type="pres">
      <dgm:prSet presAssocID="{FB230DD0-4AE2-4BD7-A0A6-D2637D6CA764}" presName="parTx" presStyleLbl="revTx" presStyleIdx="1" presStyleCnt="3">
        <dgm:presLayoutVars>
          <dgm:chMax val="0"/>
          <dgm:chPref val="0"/>
        </dgm:presLayoutVars>
      </dgm:prSet>
      <dgm:spPr/>
    </dgm:pt>
    <dgm:pt modelId="{A983530D-FCC2-48F8-8BBD-E8CA2BDC5561}" type="pres">
      <dgm:prSet presAssocID="{3E5D4AA6-A681-4841-9103-C9A73E082305}" presName="sibTrans" presStyleCnt="0"/>
      <dgm:spPr/>
    </dgm:pt>
    <dgm:pt modelId="{8115E7A3-0173-48EC-8E52-27C1BB588B68}" type="pres">
      <dgm:prSet presAssocID="{AF0AAAB9-C4DC-4836-AA7E-4BCB262F0616}" presName="compNode" presStyleCnt="0"/>
      <dgm:spPr/>
    </dgm:pt>
    <dgm:pt modelId="{2D4E4D4A-9B7F-42E4-B6AC-313CFB4D7163}" type="pres">
      <dgm:prSet presAssocID="{AF0AAAB9-C4DC-4836-AA7E-4BCB262F0616}" presName="bgRect" presStyleLbl="bgShp" presStyleIdx="2" presStyleCnt="3"/>
      <dgm:spPr/>
    </dgm:pt>
    <dgm:pt modelId="{5C8B1E21-B63C-405C-AC28-4E45EFD8ED73}" type="pres">
      <dgm:prSet presAssocID="{AF0AAAB9-C4DC-4836-AA7E-4BCB262F06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F11F752-D686-4ACD-97C5-3C042DC02060}" type="pres">
      <dgm:prSet presAssocID="{AF0AAAB9-C4DC-4836-AA7E-4BCB262F0616}" presName="spaceRect" presStyleCnt="0"/>
      <dgm:spPr/>
    </dgm:pt>
    <dgm:pt modelId="{F76D2067-1A55-4031-A60A-CF4C487ACE08}" type="pres">
      <dgm:prSet presAssocID="{AF0AAAB9-C4DC-4836-AA7E-4BCB262F061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1DEFE01-A2B7-467E-B252-2F72B0A0CA67}" srcId="{F4886F92-DA46-4B24-9460-88B0E0CE83B9}" destId="{6ED630FB-6D94-4288-A0FF-8A6C6CDAECBC}" srcOrd="0" destOrd="0" parTransId="{B8ED0C4C-DB92-4205-B6BD-AD920A08EB48}" sibTransId="{27EE0787-BD0D-4880-BD4B-B7694F9F5A48}"/>
    <dgm:cxn modelId="{4625B446-605E-448A-A59F-D246999ECC5E}" srcId="{F4886F92-DA46-4B24-9460-88B0E0CE83B9}" destId="{AF0AAAB9-C4DC-4836-AA7E-4BCB262F0616}" srcOrd="2" destOrd="0" parTransId="{58BC9C9D-1A56-4F29-9DBE-CD7BF708D9BF}" sibTransId="{9F9253F9-8970-4AD7-A71B-B4EAB43FC776}"/>
    <dgm:cxn modelId="{B65FCD9E-59C4-4A34-9F86-A10AE8F1F961}" type="presOf" srcId="{FB230DD0-4AE2-4BD7-A0A6-D2637D6CA764}" destId="{69587579-903A-4FB4-9B99-205114C14B13}" srcOrd="0" destOrd="0" presId="urn:microsoft.com/office/officeart/2018/2/layout/IconVerticalSolidList"/>
    <dgm:cxn modelId="{0CDF0FC5-DBA8-4A07-BAEA-9F36A1F6880D}" type="presOf" srcId="{6ED630FB-6D94-4288-A0FF-8A6C6CDAECBC}" destId="{766BD617-3B98-41DC-BBB7-012DB637D339}" srcOrd="0" destOrd="0" presId="urn:microsoft.com/office/officeart/2018/2/layout/IconVerticalSolidList"/>
    <dgm:cxn modelId="{4B0D50D9-709A-46D7-9BC2-E3DF3F3949B7}" type="presOf" srcId="{F4886F92-DA46-4B24-9460-88B0E0CE83B9}" destId="{FC04D139-0851-4D82-AF67-7FB11A1E443B}" srcOrd="0" destOrd="0" presId="urn:microsoft.com/office/officeart/2018/2/layout/IconVerticalSolidList"/>
    <dgm:cxn modelId="{7F1487E8-9528-438D-81BD-2BA342BC6DFB}" type="presOf" srcId="{AF0AAAB9-C4DC-4836-AA7E-4BCB262F0616}" destId="{F76D2067-1A55-4031-A60A-CF4C487ACE08}" srcOrd="0" destOrd="0" presId="urn:microsoft.com/office/officeart/2018/2/layout/IconVerticalSolidList"/>
    <dgm:cxn modelId="{D09A28EF-0A2D-4E0C-9F3F-31560240718E}" srcId="{F4886F92-DA46-4B24-9460-88B0E0CE83B9}" destId="{FB230DD0-4AE2-4BD7-A0A6-D2637D6CA764}" srcOrd="1" destOrd="0" parTransId="{F1E5FBF1-3383-426A-A7BB-6D6344973A98}" sibTransId="{3E5D4AA6-A681-4841-9103-C9A73E082305}"/>
    <dgm:cxn modelId="{D9FCD10F-3AB1-46D8-A521-48D1D0E50D2B}" type="presParOf" srcId="{FC04D139-0851-4D82-AF67-7FB11A1E443B}" destId="{C824B899-D061-4423-B4DA-F2743A985002}" srcOrd="0" destOrd="0" presId="urn:microsoft.com/office/officeart/2018/2/layout/IconVerticalSolidList"/>
    <dgm:cxn modelId="{20245A40-41B3-436F-862E-FA58F1FE45DA}" type="presParOf" srcId="{C824B899-D061-4423-B4DA-F2743A985002}" destId="{4F9774CC-86E4-4B5F-9D99-3BBE85320C89}" srcOrd="0" destOrd="0" presId="urn:microsoft.com/office/officeart/2018/2/layout/IconVerticalSolidList"/>
    <dgm:cxn modelId="{48F088F4-784D-4D04-A542-1C4C4392A56A}" type="presParOf" srcId="{C824B899-D061-4423-B4DA-F2743A985002}" destId="{30062AB1-56DB-4675-BB76-AA0BA8373E94}" srcOrd="1" destOrd="0" presId="urn:microsoft.com/office/officeart/2018/2/layout/IconVerticalSolidList"/>
    <dgm:cxn modelId="{759DBB3D-65A6-4C70-BA1A-4ECE0CDC95A7}" type="presParOf" srcId="{C824B899-D061-4423-B4DA-F2743A985002}" destId="{961A9A4E-8802-4541-A2D3-476F78F78AF3}" srcOrd="2" destOrd="0" presId="urn:microsoft.com/office/officeart/2018/2/layout/IconVerticalSolidList"/>
    <dgm:cxn modelId="{10255A1E-8559-4568-A143-9198E3B578C3}" type="presParOf" srcId="{C824B899-D061-4423-B4DA-F2743A985002}" destId="{766BD617-3B98-41DC-BBB7-012DB637D339}" srcOrd="3" destOrd="0" presId="urn:microsoft.com/office/officeart/2018/2/layout/IconVerticalSolidList"/>
    <dgm:cxn modelId="{7A9E424A-B976-4AC4-9BCF-0E9CC526F6D2}" type="presParOf" srcId="{FC04D139-0851-4D82-AF67-7FB11A1E443B}" destId="{1E6BADD1-100B-4732-A350-350554924575}" srcOrd="1" destOrd="0" presId="urn:microsoft.com/office/officeart/2018/2/layout/IconVerticalSolidList"/>
    <dgm:cxn modelId="{FAE5916A-E8D3-419F-99DE-F86FCE83F0A1}" type="presParOf" srcId="{FC04D139-0851-4D82-AF67-7FB11A1E443B}" destId="{B8AD20AC-476C-4039-A98E-FF0EA6033F53}" srcOrd="2" destOrd="0" presId="urn:microsoft.com/office/officeart/2018/2/layout/IconVerticalSolidList"/>
    <dgm:cxn modelId="{A4D29B09-B8BF-471D-9E4D-C22D682F947F}" type="presParOf" srcId="{B8AD20AC-476C-4039-A98E-FF0EA6033F53}" destId="{87259B90-7D18-4480-9090-A39F3069CD51}" srcOrd="0" destOrd="0" presId="urn:microsoft.com/office/officeart/2018/2/layout/IconVerticalSolidList"/>
    <dgm:cxn modelId="{F041B2AC-B6A6-438B-9F11-0BFE57EA0D57}" type="presParOf" srcId="{B8AD20AC-476C-4039-A98E-FF0EA6033F53}" destId="{56A54082-1474-41BC-AF02-721EE146609F}" srcOrd="1" destOrd="0" presId="urn:microsoft.com/office/officeart/2018/2/layout/IconVerticalSolidList"/>
    <dgm:cxn modelId="{CB1923AB-5F35-4E96-802C-038E1DA3B4C5}" type="presParOf" srcId="{B8AD20AC-476C-4039-A98E-FF0EA6033F53}" destId="{3DBC4124-0FB5-43F8-A874-471CD535EC79}" srcOrd="2" destOrd="0" presId="urn:microsoft.com/office/officeart/2018/2/layout/IconVerticalSolidList"/>
    <dgm:cxn modelId="{748B1897-A758-443C-B46B-165753FFBE2C}" type="presParOf" srcId="{B8AD20AC-476C-4039-A98E-FF0EA6033F53}" destId="{69587579-903A-4FB4-9B99-205114C14B13}" srcOrd="3" destOrd="0" presId="urn:microsoft.com/office/officeart/2018/2/layout/IconVerticalSolidList"/>
    <dgm:cxn modelId="{D37A1811-C986-4B24-8268-6DC054456915}" type="presParOf" srcId="{FC04D139-0851-4D82-AF67-7FB11A1E443B}" destId="{A983530D-FCC2-48F8-8BBD-E8CA2BDC5561}" srcOrd="3" destOrd="0" presId="urn:microsoft.com/office/officeart/2018/2/layout/IconVerticalSolidList"/>
    <dgm:cxn modelId="{195366E5-3ACA-4172-ADCC-09335C685F13}" type="presParOf" srcId="{FC04D139-0851-4D82-AF67-7FB11A1E443B}" destId="{8115E7A3-0173-48EC-8E52-27C1BB588B68}" srcOrd="4" destOrd="0" presId="urn:microsoft.com/office/officeart/2018/2/layout/IconVerticalSolidList"/>
    <dgm:cxn modelId="{72C01D50-CBD7-45EC-B22F-F333EA80D84B}" type="presParOf" srcId="{8115E7A3-0173-48EC-8E52-27C1BB588B68}" destId="{2D4E4D4A-9B7F-42E4-B6AC-313CFB4D7163}" srcOrd="0" destOrd="0" presId="urn:microsoft.com/office/officeart/2018/2/layout/IconVerticalSolidList"/>
    <dgm:cxn modelId="{D84DAAE1-D291-4D13-A631-4580F985577E}" type="presParOf" srcId="{8115E7A3-0173-48EC-8E52-27C1BB588B68}" destId="{5C8B1E21-B63C-405C-AC28-4E45EFD8ED73}" srcOrd="1" destOrd="0" presId="urn:microsoft.com/office/officeart/2018/2/layout/IconVerticalSolidList"/>
    <dgm:cxn modelId="{E9717617-5043-48F7-8F1F-A579F2533E9C}" type="presParOf" srcId="{8115E7A3-0173-48EC-8E52-27C1BB588B68}" destId="{5F11F752-D686-4ACD-97C5-3C042DC02060}" srcOrd="2" destOrd="0" presId="urn:microsoft.com/office/officeart/2018/2/layout/IconVerticalSolidList"/>
    <dgm:cxn modelId="{D5CA9D38-C2EB-4732-A65A-56EB16F0963D}" type="presParOf" srcId="{8115E7A3-0173-48EC-8E52-27C1BB588B68}" destId="{F76D2067-1A55-4031-A60A-CF4C487ACE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F1DC93-2CB3-4B93-AFB9-BDB673A40EE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D6EF351-34F6-4799-8C67-A5644F67FDC7}">
      <dgm:prSet/>
      <dgm:spPr/>
      <dgm:t>
        <a:bodyPr/>
        <a:lstStyle/>
        <a:p>
          <a:r>
            <a:rPr lang="en-US" b="1" u="sng" dirty="0"/>
            <a:t>Framework, not an OS </a:t>
          </a:r>
          <a:r>
            <a:rPr lang="en-US" dirty="0">
              <a:latin typeface="Univers Condensed" panose="020F0302020204030204"/>
            </a:rPr>
            <a:t>:</a:t>
          </a:r>
          <a:r>
            <a:rPr lang="en-US" dirty="0"/>
            <a:t> ROS2 is a middleware or framework, not an actual operating system.</a:t>
          </a:r>
        </a:p>
      </dgm:t>
    </dgm:pt>
    <dgm:pt modelId="{236B42CF-A085-4619-8D32-C095CE0EE511}" type="parTrans" cxnId="{C5E3BF90-D2E1-44C5-98F8-95E4D642D3ED}">
      <dgm:prSet/>
      <dgm:spPr/>
      <dgm:t>
        <a:bodyPr/>
        <a:lstStyle/>
        <a:p>
          <a:endParaRPr lang="en-US"/>
        </a:p>
      </dgm:t>
    </dgm:pt>
    <dgm:pt modelId="{634DEEE9-294B-46ED-B4F0-9C9DACF67C74}" type="sibTrans" cxnId="{C5E3BF90-D2E1-44C5-98F8-95E4D642D3ED}">
      <dgm:prSet/>
      <dgm:spPr/>
      <dgm:t>
        <a:bodyPr/>
        <a:lstStyle/>
        <a:p>
          <a:endParaRPr lang="en-US"/>
        </a:p>
      </dgm:t>
    </dgm:pt>
    <dgm:pt modelId="{C7F0E01F-D951-45AC-8424-69D7A4DCC032}">
      <dgm:prSet/>
      <dgm:spPr/>
      <dgm:t>
        <a:bodyPr/>
        <a:lstStyle/>
        <a:p>
          <a:pPr rtl="0"/>
          <a:r>
            <a:rPr lang="en-US" b="1" u="sng"/>
            <a:t>Successor to ROS1</a:t>
          </a:r>
          <a:r>
            <a:rPr lang="en-US" b="1" u="sng">
              <a:latin typeface="Univers Condensed" panose="020F0302020204030204"/>
            </a:rPr>
            <a:t>:</a:t>
          </a:r>
          <a:r>
            <a:rPr lang="en-US"/>
            <a:t> It's the next version of ROS1, built on the same core concepts but more advanced.</a:t>
          </a:r>
          <a:endParaRPr lang="en-US">
            <a:latin typeface="Univers Condensed" panose="020F0302020204030204"/>
          </a:endParaRPr>
        </a:p>
      </dgm:t>
    </dgm:pt>
    <dgm:pt modelId="{988D4DE2-3C29-4C08-A012-78E522E234E7}" type="parTrans" cxnId="{326A79BC-8159-438B-87D2-93705357A012}">
      <dgm:prSet/>
      <dgm:spPr/>
      <dgm:t>
        <a:bodyPr/>
        <a:lstStyle/>
        <a:p>
          <a:endParaRPr lang="en-US"/>
        </a:p>
      </dgm:t>
    </dgm:pt>
    <dgm:pt modelId="{535F8C17-C8F2-4ACA-98EE-866C5046562B}" type="sibTrans" cxnId="{326A79BC-8159-438B-87D2-93705357A012}">
      <dgm:prSet/>
      <dgm:spPr/>
      <dgm:t>
        <a:bodyPr/>
        <a:lstStyle/>
        <a:p>
          <a:endParaRPr lang="en-US"/>
        </a:p>
      </dgm:t>
    </dgm:pt>
    <dgm:pt modelId="{25D73A15-E038-4FF4-8698-341E922AF65D}">
      <dgm:prSet/>
      <dgm:spPr/>
      <dgm:t>
        <a:bodyPr/>
        <a:lstStyle/>
        <a:p>
          <a:r>
            <a:rPr lang="en-US" b="1" u="sng"/>
            <a:t>Development Tools</a:t>
          </a:r>
          <a:r>
            <a:rPr lang="en-US" b="1" u="sng">
              <a:latin typeface="Univers Condensed" panose="020F0302020204030204"/>
            </a:rPr>
            <a:t>:</a:t>
          </a:r>
          <a:r>
            <a:rPr lang="en-US"/>
            <a:t> Offers tools for faster robot development such as logging and 3D visualization.</a:t>
          </a:r>
        </a:p>
      </dgm:t>
    </dgm:pt>
    <dgm:pt modelId="{0B3B8B56-C6A3-42E9-B13A-7038AF860336}" type="parTrans" cxnId="{23B557A9-8435-4C9E-AF13-6A39ADDD7F55}">
      <dgm:prSet/>
      <dgm:spPr/>
      <dgm:t>
        <a:bodyPr/>
        <a:lstStyle/>
        <a:p>
          <a:endParaRPr lang="en-US"/>
        </a:p>
      </dgm:t>
    </dgm:pt>
    <dgm:pt modelId="{E2C9DC81-F9AA-4ABD-A035-6B858FBF6B3B}" type="sibTrans" cxnId="{23B557A9-8435-4C9E-AF13-6A39ADDD7F55}">
      <dgm:prSet/>
      <dgm:spPr/>
      <dgm:t>
        <a:bodyPr/>
        <a:lstStyle/>
        <a:p>
          <a:endParaRPr lang="en-US"/>
        </a:p>
      </dgm:t>
    </dgm:pt>
    <dgm:pt modelId="{D2802FAF-33F5-43FA-BEE6-BE36610ABE82}">
      <dgm:prSet/>
      <dgm:spPr/>
      <dgm:t>
        <a:bodyPr/>
        <a:lstStyle/>
        <a:p>
          <a:pPr rtl="0"/>
          <a:r>
            <a:rPr lang="en-US" b="1" u="sng"/>
            <a:t>Plugins</a:t>
          </a:r>
          <a:r>
            <a:rPr lang="en-US" b="1" u="sng">
              <a:latin typeface="Univers Condensed" panose="020F0302020204030204"/>
            </a:rPr>
            <a:t>:</a:t>
          </a:r>
          <a:r>
            <a:rPr lang="en-US">
              <a:latin typeface="Univers Condensed" panose="020F0302020204030204"/>
            </a:rPr>
            <a:t> </a:t>
          </a:r>
          <a:r>
            <a:rPr lang="en-US"/>
            <a:t> Includes third-party plugins with ready-to-use functionalities.</a:t>
          </a:r>
        </a:p>
      </dgm:t>
    </dgm:pt>
    <dgm:pt modelId="{2CEC2DDC-EDA8-4C5A-9B49-1466F75641D6}" type="parTrans" cxnId="{48D25CD6-8FF5-44FD-8AF6-F77139573BD8}">
      <dgm:prSet/>
      <dgm:spPr/>
      <dgm:t>
        <a:bodyPr/>
        <a:lstStyle/>
        <a:p>
          <a:endParaRPr lang="en-US"/>
        </a:p>
      </dgm:t>
    </dgm:pt>
    <dgm:pt modelId="{E91BBB18-CDC1-4749-AAD0-4E8693727E2C}" type="sibTrans" cxnId="{48D25CD6-8FF5-44FD-8AF6-F77139573BD8}">
      <dgm:prSet/>
      <dgm:spPr/>
      <dgm:t>
        <a:bodyPr/>
        <a:lstStyle/>
        <a:p>
          <a:endParaRPr lang="en-US"/>
        </a:p>
      </dgm:t>
    </dgm:pt>
    <dgm:pt modelId="{51883A78-D582-4779-8E13-FA1A1406AF56}">
      <dgm:prSet/>
      <dgm:spPr/>
      <dgm:t>
        <a:bodyPr/>
        <a:lstStyle/>
        <a:p>
          <a:r>
            <a:rPr lang="en-US" b="1" u="sng"/>
            <a:t>Community</a:t>
          </a:r>
          <a:r>
            <a:rPr lang="en-US" b="1" u="sng">
              <a:latin typeface="Univers Condensed" panose="020F0302020204030204"/>
            </a:rPr>
            <a:t>:</a:t>
          </a:r>
          <a:r>
            <a:rPr lang="en-US" b="1" u="sng"/>
            <a:t> </a:t>
          </a:r>
          <a:r>
            <a:rPr lang="en-US"/>
            <a:t>Supported by an open-source community focused on robotics projects</a:t>
          </a:r>
          <a:r>
            <a:rPr lang="en-US">
              <a:latin typeface="Univers Condensed" panose="020F0302020204030204"/>
            </a:rPr>
            <a:t>.</a:t>
          </a:r>
          <a:endParaRPr lang="en-US"/>
        </a:p>
      </dgm:t>
    </dgm:pt>
    <dgm:pt modelId="{67219EB8-B13C-43E1-BC6E-1FD6ED3F9B13}" type="parTrans" cxnId="{F58511BC-6C73-4D8E-87EF-326E39D9C326}">
      <dgm:prSet/>
      <dgm:spPr/>
      <dgm:t>
        <a:bodyPr/>
        <a:lstStyle/>
        <a:p>
          <a:endParaRPr lang="en-US"/>
        </a:p>
      </dgm:t>
    </dgm:pt>
    <dgm:pt modelId="{D9975086-0E24-4211-AA8D-6C3609ED4F32}" type="sibTrans" cxnId="{F58511BC-6C73-4D8E-87EF-326E39D9C326}">
      <dgm:prSet/>
      <dgm:spPr/>
      <dgm:t>
        <a:bodyPr/>
        <a:lstStyle/>
        <a:p>
          <a:endParaRPr lang="en-US"/>
        </a:p>
      </dgm:t>
    </dgm:pt>
    <dgm:pt modelId="{E0F4C1E1-7830-46DD-858C-3650E87A0915}">
      <dgm:prSet phldr="0"/>
      <dgm:spPr/>
      <dgm:t>
        <a:bodyPr/>
        <a:lstStyle/>
        <a:p>
          <a:r>
            <a:rPr lang="en-US" b="1" u="sng"/>
            <a:t>Distributed Applications</a:t>
          </a:r>
          <a:r>
            <a:rPr lang="en-US" b="1" u="sng">
              <a:latin typeface="Univers Condensed" panose="020F0302020204030204"/>
            </a:rPr>
            <a:t>:</a:t>
          </a:r>
          <a:r>
            <a:rPr lang="en-US"/>
            <a:t> Provides a structure for creating distributed robotics applications with inter-communicating parts.</a:t>
          </a:r>
        </a:p>
      </dgm:t>
    </dgm:pt>
    <dgm:pt modelId="{DB231C73-DEDA-4099-80C2-6EC751879E84}" type="parTrans" cxnId="{F669081F-FAF5-48C6-A77E-E24384DB8B30}">
      <dgm:prSet/>
      <dgm:spPr/>
    </dgm:pt>
    <dgm:pt modelId="{FF11F855-728D-4839-B841-BF509323AA2A}" type="sibTrans" cxnId="{F669081F-FAF5-48C6-A77E-E24384DB8B30}">
      <dgm:prSet/>
      <dgm:spPr/>
      <dgm:t>
        <a:bodyPr/>
        <a:lstStyle/>
        <a:p>
          <a:endParaRPr lang="en-US"/>
        </a:p>
      </dgm:t>
    </dgm:pt>
    <dgm:pt modelId="{B4D6E0BE-D60C-4A30-8D5B-9FFE09B622C7}" type="pres">
      <dgm:prSet presAssocID="{4FF1DC93-2CB3-4B93-AFB9-BDB673A40EE3}" presName="Name0" presStyleCnt="0">
        <dgm:presLayoutVars>
          <dgm:dir/>
          <dgm:resizeHandles val="exact"/>
        </dgm:presLayoutVars>
      </dgm:prSet>
      <dgm:spPr/>
    </dgm:pt>
    <dgm:pt modelId="{3FC08F25-92D3-4931-8A26-B7B0AB1C429E}" type="pres">
      <dgm:prSet presAssocID="{2D6EF351-34F6-4799-8C67-A5644F67FDC7}" presName="node" presStyleLbl="node1" presStyleIdx="0" presStyleCnt="6">
        <dgm:presLayoutVars>
          <dgm:bulletEnabled val="1"/>
        </dgm:presLayoutVars>
      </dgm:prSet>
      <dgm:spPr/>
    </dgm:pt>
    <dgm:pt modelId="{E598B462-0A15-4D03-BB50-884602B1F09C}" type="pres">
      <dgm:prSet presAssocID="{634DEEE9-294B-46ED-B4F0-9C9DACF67C74}" presName="sibTrans" presStyleLbl="sibTrans1D1" presStyleIdx="0" presStyleCnt="5"/>
      <dgm:spPr/>
    </dgm:pt>
    <dgm:pt modelId="{3A2DC535-0220-4FE3-A80A-C9E9FCC7ACE8}" type="pres">
      <dgm:prSet presAssocID="{634DEEE9-294B-46ED-B4F0-9C9DACF67C74}" presName="connectorText" presStyleLbl="sibTrans1D1" presStyleIdx="0" presStyleCnt="5"/>
      <dgm:spPr/>
    </dgm:pt>
    <dgm:pt modelId="{2160631F-23A4-46F3-9AF7-3C67078E96F5}" type="pres">
      <dgm:prSet presAssocID="{C7F0E01F-D951-45AC-8424-69D7A4DCC032}" presName="node" presStyleLbl="node1" presStyleIdx="1" presStyleCnt="6">
        <dgm:presLayoutVars>
          <dgm:bulletEnabled val="1"/>
        </dgm:presLayoutVars>
      </dgm:prSet>
      <dgm:spPr/>
    </dgm:pt>
    <dgm:pt modelId="{AF8ED809-CE7B-4FE7-91A7-75DA5804A7BD}" type="pres">
      <dgm:prSet presAssocID="{535F8C17-C8F2-4ACA-98EE-866C5046562B}" presName="sibTrans" presStyleLbl="sibTrans1D1" presStyleIdx="1" presStyleCnt="5"/>
      <dgm:spPr/>
    </dgm:pt>
    <dgm:pt modelId="{9BFBAA77-549E-4DE6-8F54-9E648E24BF88}" type="pres">
      <dgm:prSet presAssocID="{535F8C17-C8F2-4ACA-98EE-866C5046562B}" presName="connectorText" presStyleLbl="sibTrans1D1" presStyleIdx="1" presStyleCnt="5"/>
      <dgm:spPr/>
    </dgm:pt>
    <dgm:pt modelId="{167BB4A2-90A2-4CA7-9CFA-BF02EC3228E1}" type="pres">
      <dgm:prSet presAssocID="{E0F4C1E1-7830-46DD-858C-3650E87A0915}" presName="node" presStyleLbl="node1" presStyleIdx="2" presStyleCnt="6">
        <dgm:presLayoutVars>
          <dgm:bulletEnabled val="1"/>
        </dgm:presLayoutVars>
      </dgm:prSet>
      <dgm:spPr/>
    </dgm:pt>
    <dgm:pt modelId="{D7D0D249-0B67-4374-BDBC-EEA53F6AA6B3}" type="pres">
      <dgm:prSet presAssocID="{FF11F855-728D-4839-B841-BF509323AA2A}" presName="sibTrans" presStyleLbl="sibTrans1D1" presStyleIdx="2" presStyleCnt="5"/>
      <dgm:spPr/>
    </dgm:pt>
    <dgm:pt modelId="{2D7E7F53-8726-4FAE-9E67-872C5A01D117}" type="pres">
      <dgm:prSet presAssocID="{FF11F855-728D-4839-B841-BF509323AA2A}" presName="connectorText" presStyleLbl="sibTrans1D1" presStyleIdx="2" presStyleCnt="5"/>
      <dgm:spPr/>
    </dgm:pt>
    <dgm:pt modelId="{1B200D4F-7EBE-4535-ABF9-A20B9DA05307}" type="pres">
      <dgm:prSet presAssocID="{25D73A15-E038-4FF4-8698-341E922AF65D}" presName="node" presStyleLbl="node1" presStyleIdx="3" presStyleCnt="6">
        <dgm:presLayoutVars>
          <dgm:bulletEnabled val="1"/>
        </dgm:presLayoutVars>
      </dgm:prSet>
      <dgm:spPr/>
    </dgm:pt>
    <dgm:pt modelId="{383AC421-824F-4EC6-87DD-165F4CC16B3A}" type="pres">
      <dgm:prSet presAssocID="{E2C9DC81-F9AA-4ABD-A035-6B858FBF6B3B}" presName="sibTrans" presStyleLbl="sibTrans1D1" presStyleIdx="3" presStyleCnt="5"/>
      <dgm:spPr/>
    </dgm:pt>
    <dgm:pt modelId="{3F3E1FB0-BB40-4E87-A8A2-1974BC51989B}" type="pres">
      <dgm:prSet presAssocID="{E2C9DC81-F9AA-4ABD-A035-6B858FBF6B3B}" presName="connectorText" presStyleLbl="sibTrans1D1" presStyleIdx="3" presStyleCnt="5"/>
      <dgm:spPr/>
    </dgm:pt>
    <dgm:pt modelId="{289224FF-9D2C-4F9C-BDF6-5597F545A0EB}" type="pres">
      <dgm:prSet presAssocID="{D2802FAF-33F5-43FA-BEE6-BE36610ABE82}" presName="node" presStyleLbl="node1" presStyleIdx="4" presStyleCnt="6">
        <dgm:presLayoutVars>
          <dgm:bulletEnabled val="1"/>
        </dgm:presLayoutVars>
      </dgm:prSet>
      <dgm:spPr/>
    </dgm:pt>
    <dgm:pt modelId="{F10C93A7-3034-4490-994D-7C5E2F8BAED7}" type="pres">
      <dgm:prSet presAssocID="{E91BBB18-CDC1-4749-AAD0-4E8693727E2C}" presName="sibTrans" presStyleLbl="sibTrans1D1" presStyleIdx="4" presStyleCnt="5"/>
      <dgm:spPr/>
    </dgm:pt>
    <dgm:pt modelId="{9B7019CC-D8C9-474F-B92D-DD79ED9F3E28}" type="pres">
      <dgm:prSet presAssocID="{E91BBB18-CDC1-4749-AAD0-4E8693727E2C}" presName="connectorText" presStyleLbl="sibTrans1D1" presStyleIdx="4" presStyleCnt="5"/>
      <dgm:spPr/>
    </dgm:pt>
    <dgm:pt modelId="{486945EA-B119-4E3B-A4B3-DF5F7D2D5BEB}" type="pres">
      <dgm:prSet presAssocID="{51883A78-D582-4779-8E13-FA1A1406AF56}" presName="node" presStyleLbl="node1" presStyleIdx="5" presStyleCnt="6">
        <dgm:presLayoutVars>
          <dgm:bulletEnabled val="1"/>
        </dgm:presLayoutVars>
      </dgm:prSet>
      <dgm:spPr/>
    </dgm:pt>
  </dgm:ptLst>
  <dgm:cxnLst>
    <dgm:cxn modelId="{5AD82402-B61E-459A-B55E-48D8C401AEA8}" type="presOf" srcId="{D2802FAF-33F5-43FA-BEE6-BE36610ABE82}" destId="{289224FF-9D2C-4F9C-BDF6-5597F545A0EB}" srcOrd="0" destOrd="0" presId="urn:microsoft.com/office/officeart/2016/7/layout/RepeatingBendingProcessNew"/>
    <dgm:cxn modelId="{513E7F0B-0B28-4A02-85A4-30B327804E09}" type="presOf" srcId="{634DEEE9-294B-46ED-B4F0-9C9DACF67C74}" destId="{E598B462-0A15-4D03-BB50-884602B1F09C}" srcOrd="0" destOrd="0" presId="urn:microsoft.com/office/officeart/2016/7/layout/RepeatingBendingProcessNew"/>
    <dgm:cxn modelId="{536E4112-8367-412A-9E87-8BCDE085EABC}" type="presOf" srcId="{535F8C17-C8F2-4ACA-98EE-866C5046562B}" destId="{AF8ED809-CE7B-4FE7-91A7-75DA5804A7BD}" srcOrd="0" destOrd="0" presId="urn:microsoft.com/office/officeart/2016/7/layout/RepeatingBendingProcessNew"/>
    <dgm:cxn modelId="{21C90D1C-2DD0-4C88-A97E-32689FBAA4F3}" type="presOf" srcId="{4FF1DC93-2CB3-4B93-AFB9-BDB673A40EE3}" destId="{B4D6E0BE-D60C-4A30-8D5B-9FFE09B622C7}" srcOrd="0" destOrd="0" presId="urn:microsoft.com/office/officeart/2016/7/layout/RepeatingBendingProcessNew"/>
    <dgm:cxn modelId="{29C6211E-10F0-457D-B7C7-274FD92191EC}" type="presOf" srcId="{25D73A15-E038-4FF4-8698-341E922AF65D}" destId="{1B200D4F-7EBE-4535-ABF9-A20B9DA05307}" srcOrd="0" destOrd="0" presId="urn:microsoft.com/office/officeart/2016/7/layout/RepeatingBendingProcessNew"/>
    <dgm:cxn modelId="{F669081F-FAF5-48C6-A77E-E24384DB8B30}" srcId="{4FF1DC93-2CB3-4B93-AFB9-BDB673A40EE3}" destId="{E0F4C1E1-7830-46DD-858C-3650E87A0915}" srcOrd="2" destOrd="0" parTransId="{DB231C73-DEDA-4099-80C2-6EC751879E84}" sibTransId="{FF11F855-728D-4839-B841-BF509323AA2A}"/>
    <dgm:cxn modelId="{4E953033-2113-4B5C-8E0A-623DF755F9E2}" type="presOf" srcId="{51883A78-D582-4779-8E13-FA1A1406AF56}" destId="{486945EA-B119-4E3B-A4B3-DF5F7D2D5BEB}" srcOrd="0" destOrd="0" presId="urn:microsoft.com/office/officeart/2016/7/layout/RepeatingBendingProcessNew"/>
    <dgm:cxn modelId="{6AE4DE40-BD0B-420A-9F45-26230B6BA343}" type="presOf" srcId="{E0F4C1E1-7830-46DD-858C-3650E87A0915}" destId="{167BB4A2-90A2-4CA7-9CFA-BF02EC3228E1}" srcOrd="0" destOrd="0" presId="urn:microsoft.com/office/officeart/2016/7/layout/RepeatingBendingProcessNew"/>
    <dgm:cxn modelId="{5E138C50-4CBA-4CCD-8B69-7E708F020832}" type="presOf" srcId="{535F8C17-C8F2-4ACA-98EE-866C5046562B}" destId="{9BFBAA77-549E-4DE6-8F54-9E648E24BF88}" srcOrd="1" destOrd="0" presId="urn:microsoft.com/office/officeart/2016/7/layout/RepeatingBendingProcessNew"/>
    <dgm:cxn modelId="{A775748E-61BD-4C53-A786-848BC839B4CB}" type="presOf" srcId="{E2C9DC81-F9AA-4ABD-A035-6B858FBF6B3B}" destId="{3F3E1FB0-BB40-4E87-A8A2-1974BC51989B}" srcOrd="1" destOrd="0" presId="urn:microsoft.com/office/officeart/2016/7/layout/RepeatingBendingProcessNew"/>
    <dgm:cxn modelId="{C5E3BF90-D2E1-44C5-98F8-95E4D642D3ED}" srcId="{4FF1DC93-2CB3-4B93-AFB9-BDB673A40EE3}" destId="{2D6EF351-34F6-4799-8C67-A5644F67FDC7}" srcOrd="0" destOrd="0" parTransId="{236B42CF-A085-4619-8D32-C095CE0EE511}" sibTransId="{634DEEE9-294B-46ED-B4F0-9C9DACF67C74}"/>
    <dgm:cxn modelId="{40957193-515A-4D82-B1D5-FF134EE7350E}" type="presOf" srcId="{634DEEE9-294B-46ED-B4F0-9C9DACF67C74}" destId="{3A2DC535-0220-4FE3-A80A-C9E9FCC7ACE8}" srcOrd="1" destOrd="0" presId="urn:microsoft.com/office/officeart/2016/7/layout/RepeatingBendingProcessNew"/>
    <dgm:cxn modelId="{23B557A9-8435-4C9E-AF13-6A39ADDD7F55}" srcId="{4FF1DC93-2CB3-4B93-AFB9-BDB673A40EE3}" destId="{25D73A15-E038-4FF4-8698-341E922AF65D}" srcOrd="3" destOrd="0" parTransId="{0B3B8B56-C6A3-42E9-B13A-7038AF860336}" sibTransId="{E2C9DC81-F9AA-4ABD-A035-6B858FBF6B3B}"/>
    <dgm:cxn modelId="{1A6FC8AF-9BE4-4FFD-AEBE-FB5C479C6150}" type="presOf" srcId="{FF11F855-728D-4839-B841-BF509323AA2A}" destId="{D7D0D249-0B67-4374-BDBC-EEA53F6AA6B3}" srcOrd="0" destOrd="0" presId="urn:microsoft.com/office/officeart/2016/7/layout/RepeatingBendingProcessNew"/>
    <dgm:cxn modelId="{F58511BC-6C73-4D8E-87EF-326E39D9C326}" srcId="{4FF1DC93-2CB3-4B93-AFB9-BDB673A40EE3}" destId="{51883A78-D582-4779-8E13-FA1A1406AF56}" srcOrd="5" destOrd="0" parTransId="{67219EB8-B13C-43E1-BC6E-1FD6ED3F9B13}" sibTransId="{D9975086-0E24-4211-AA8D-6C3609ED4F32}"/>
    <dgm:cxn modelId="{326A79BC-8159-438B-87D2-93705357A012}" srcId="{4FF1DC93-2CB3-4B93-AFB9-BDB673A40EE3}" destId="{C7F0E01F-D951-45AC-8424-69D7A4DCC032}" srcOrd="1" destOrd="0" parTransId="{988D4DE2-3C29-4C08-A012-78E522E234E7}" sibTransId="{535F8C17-C8F2-4ACA-98EE-866C5046562B}"/>
    <dgm:cxn modelId="{D9148ECC-0B73-41A4-B9EE-DEA9F4C78865}" type="presOf" srcId="{E2C9DC81-F9AA-4ABD-A035-6B858FBF6B3B}" destId="{383AC421-824F-4EC6-87DD-165F4CC16B3A}" srcOrd="0" destOrd="0" presId="urn:microsoft.com/office/officeart/2016/7/layout/RepeatingBendingProcessNew"/>
    <dgm:cxn modelId="{8B0684D3-6A39-40F8-B0D1-EF10AAB37647}" type="presOf" srcId="{E91BBB18-CDC1-4749-AAD0-4E8693727E2C}" destId="{F10C93A7-3034-4490-994D-7C5E2F8BAED7}" srcOrd="0" destOrd="0" presId="urn:microsoft.com/office/officeart/2016/7/layout/RepeatingBendingProcessNew"/>
    <dgm:cxn modelId="{B9E177D5-D239-4249-889F-4C338A9B7E15}" type="presOf" srcId="{E91BBB18-CDC1-4749-AAD0-4E8693727E2C}" destId="{9B7019CC-D8C9-474F-B92D-DD79ED9F3E28}" srcOrd="1" destOrd="0" presId="urn:microsoft.com/office/officeart/2016/7/layout/RepeatingBendingProcessNew"/>
    <dgm:cxn modelId="{48D25CD6-8FF5-44FD-8AF6-F77139573BD8}" srcId="{4FF1DC93-2CB3-4B93-AFB9-BDB673A40EE3}" destId="{D2802FAF-33F5-43FA-BEE6-BE36610ABE82}" srcOrd="4" destOrd="0" parTransId="{2CEC2DDC-EDA8-4C5A-9B49-1466F75641D6}" sibTransId="{E91BBB18-CDC1-4749-AAD0-4E8693727E2C}"/>
    <dgm:cxn modelId="{21B8B1E2-9E95-4E26-A92C-E21C7B8DE590}" type="presOf" srcId="{FF11F855-728D-4839-B841-BF509323AA2A}" destId="{2D7E7F53-8726-4FAE-9E67-872C5A01D117}" srcOrd="1" destOrd="0" presId="urn:microsoft.com/office/officeart/2016/7/layout/RepeatingBendingProcessNew"/>
    <dgm:cxn modelId="{C57B30EE-0E37-48F7-BA26-911ABA8B01D0}" type="presOf" srcId="{C7F0E01F-D951-45AC-8424-69D7A4DCC032}" destId="{2160631F-23A4-46F3-9AF7-3C67078E96F5}" srcOrd="0" destOrd="0" presId="urn:microsoft.com/office/officeart/2016/7/layout/RepeatingBendingProcessNew"/>
    <dgm:cxn modelId="{EF5B80F6-918B-46E2-9BA3-02A9A45B54DF}" type="presOf" srcId="{2D6EF351-34F6-4799-8C67-A5644F67FDC7}" destId="{3FC08F25-92D3-4931-8A26-B7B0AB1C429E}" srcOrd="0" destOrd="0" presId="urn:microsoft.com/office/officeart/2016/7/layout/RepeatingBendingProcessNew"/>
    <dgm:cxn modelId="{84C40347-2A0A-4BD8-86CB-7303FD18AD83}" type="presParOf" srcId="{B4D6E0BE-D60C-4A30-8D5B-9FFE09B622C7}" destId="{3FC08F25-92D3-4931-8A26-B7B0AB1C429E}" srcOrd="0" destOrd="0" presId="urn:microsoft.com/office/officeart/2016/7/layout/RepeatingBendingProcessNew"/>
    <dgm:cxn modelId="{7F32B6B8-8D7F-484E-B55B-F06D78120078}" type="presParOf" srcId="{B4D6E0BE-D60C-4A30-8D5B-9FFE09B622C7}" destId="{E598B462-0A15-4D03-BB50-884602B1F09C}" srcOrd="1" destOrd="0" presId="urn:microsoft.com/office/officeart/2016/7/layout/RepeatingBendingProcessNew"/>
    <dgm:cxn modelId="{4A67E401-2075-49C6-BFE7-9EE03597A16E}" type="presParOf" srcId="{E598B462-0A15-4D03-BB50-884602B1F09C}" destId="{3A2DC535-0220-4FE3-A80A-C9E9FCC7ACE8}" srcOrd="0" destOrd="0" presId="urn:microsoft.com/office/officeart/2016/7/layout/RepeatingBendingProcessNew"/>
    <dgm:cxn modelId="{94729CFF-E3F5-4694-B093-DA4E83D4509D}" type="presParOf" srcId="{B4D6E0BE-D60C-4A30-8D5B-9FFE09B622C7}" destId="{2160631F-23A4-46F3-9AF7-3C67078E96F5}" srcOrd="2" destOrd="0" presId="urn:microsoft.com/office/officeart/2016/7/layout/RepeatingBendingProcessNew"/>
    <dgm:cxn modelId="{7C191616-DA22-49C3-9A82-0FA86BE232C1}" type="presParOf" srcId="{B4D6E0BE-D60C-4A30-8D5B-9FFE09B622C7}" destId="{AF8ED809-CE7B-4FE7-91A7-75DA5804A7BD}" srcOrd="3" destOrd="0" presId="urn:microsoft.com/office/officeart/2016/7/layout/RepeatingBendingProcessNew"/>
    <dgm:cxn modelId="{F377704F-DBEE-417E-AE64-B01F4C08590B}" type="presParOf" srcId="{AF8ED809-CE7B-4FE7-91A7-75DA5804A7BD}" destId="{9BFBAA77-549E-4DE6-8F54-9E648E24BF88}" srcOrd="0" destOrd="0" presId="urn:microsoft.com/office/officeart/2016/7/layout/RepeatingBendingProcessNew"/>
    <dgm:cxn modelId="{6ECE19CB-9DD9-4BD1-90B0-0886468A67DD}" type="presParOf" srcId="{B4D6E0BE-D60C-4A30-8D5B-9FFE09B622C7}" destId="{167BB4A2-90A2-4CA7-9CFA-BF02EC3228E1}" srcOrd="4" destOrd="0" presId="urn:microsoft.com/office/officeart/2016/7/layout/RepeatingBendingProcessNew"/>
    <dgm:cxn modelId="{8F22BB72-F735-4EE0-8502-032F04898B80}" type="presParOf" srcId="{B4D6E0BE-D60C-4A30-8D5B-9FFE09B622C7}" destId="{D7D0D249-0B67-4374-BDBC-EEA53F6AA6B3}" srcOrd="5" destOrd="0" presId="urn:microsoft.com/office/officeart/2016/7/layout/RepeatingBendingProcessNew"/>
    <dgm:cxn modelId="{704ECC2A-C9F6-4C45-AA42-30381A02D3BD}" type="presParOf" srcId="{D7D0D249-0B67-4374-BDBC-EEA53F6AA6B3}" destId="{2D7E7F53-8726-4FAE-9E67-872C5A01D117}" srcOrd="0" destOrd="0" presId="urn:microsoft.com/office/officeart/2016/7/layout/RepeatingBendingProcessNew"/>
    <dgm:cxn modelId="{ACD5633F-7FCC-49A1-81C3-64BAEE9AE188}" type="presParOf" srcId="{B4D6E0BE-D60C-4A30-8D5B-9FFE09B622C7}" destId="{1B200D4F-7EBE-4535-ABF9-A20B9DA05307}" srcOrd="6" destOrd="0" presId="urn:microsoft.com/office/officeart/2016/7/layout/RepeatingBendingProcessNew"/>
    <dgm:cxn modelId="{C905F349-12AC-4FDF-BFDB-1B848383BBFD}" type="presParOf" srcId="{B4D6E0BE-D60C-4A30-8D5B-9FFE09B622C7}" destId="{383AC421-824F-4EC6-87DD-165F4CC16B3A}" srcOrd="7" destOrd="0" presId="urn:microsoft.com/office/officeart/2016/7/layout/RepeatingBendingProcessNew"/>
    <dgm:cxn modelId="{9B030E20-4CEB-4524-A856-3CD5F93BBEE6}" type="presParOf" srcId="{383AC421-824F-4EC6-87DD-165F4CC16B3A}" destId="{3F3E1FB0-BB40-4E87-A8A2-1974BC51989B}" srcOrd="0" destOrd="0" presId="urn:microsoft.com/office/officeart/2016/7/layout/RepeatingBendingProcessNew"/>
    <dgm:cxn modelId="{9D04DA3D-D008-4BA2-AB7A-3FE5ED101BDA}" type="presParOf" srcId="{B4D6E0BE-D60C-4A30-8D5B-9FFE09B622C7}" destId="{289224FF-9D2C-4F9C-BDF6-5597F545A0EB}" srcOrd="8" destOrd="0" presId="urn:microsoft.com/office/officeart/2016/7/layout/RepeatingBendingProcessNew"/>
    <dgm:cxn modelId="{02110826-FFCA-4D88-8029-85391F35C92A}" type="presParOf" srcId="{B4D6E0BE-D60C-4A30-8D5B-9FFE09B622C7}" destId="{F10C93A7-3034-4490-994D-7C5E2F8BAED7}" srcOrd="9" destOrd="0" presId="urn:microsoft.com/office/officeart/2016/7/layout/RepeatingBendingProcessNew"/>
    <dgm:cxn modelId="{DFA7D98E-11BA-4D7C-B72C-03488AED0D17}" type="presParOf" srcId="{F10C93A7-3034-4490-994D-7C5E2F8BAED7}" destId="{9B7019CC-D8C9-474F-B92D-DD79ED9F3E28}" srcOrd="0" destOrd="0" presId="urn:microsoft.com/office/officeart/2016/7/layout/RepeatingBendingProcessNew"/>
    <dgm:cxn modelId="{8B703BF7-5FC2-4B78-A932-18699EC446A1}" type="presParOf" srcId="{B4D6E0BE-D60C-4A30-8D5B-9FFE09B622C7}" destId="{486945EA-B119-4E3B-A4B3-DF5F7D2D5BEB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A90B28-A457-49A0-B9D1-69A83083C35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3135CBB4-0834-4A74-9E4F-12A99F35716D}">
      <dgm:prSet/>
      <dgm:spPr/>
      <dgm:t>
        <a:bodyPr/>
        <a:lstStyle/>
        <a:p>
          <a:r>
            <a:rPr lang="en-US" b="1"/>
            <a:t>Education &amp; Research</a:t>
          </a:r>
          <a:r>
            <a:rPr lang="en-US"/>
            <a:t>: Utilized in academic settings for robotics education and cutting-edge research.</a:t>
          </a:r>
        </a:p>
      </dgm:t>
    </dgm:pt>
    <dgm:pt modelId="{672A5FAF-8B48-40EB-ADF5-AFF23AEA5068}" type="parTrans" cxnId="{C9DDED9E-8C9E-4A82-ABDF-AC1283EAE14F}">
      <dgm:prSet/>
      <dgm:spPr/>
      <dgm:t>
        <a:bodyPr/>
        <a:lstStyle/>
        <a:p>
          <a:endParaRPr lang="en-US"/>
        </a:p>
      </dgm:t>
    </dgm:pt>
    <dgm:pt modelId="{30E26971-8048-4231-BC68-439889F6F758}" type="sibTrans" cxnId="{C9DDED9E-8C9E-4A82-ABDF-AC1283EAE14F}">
      <dgm:prSet/>
      <dgm:spPr/>
      <dgm:t>
        <a:bodyPr/>
        <a:lstStyle/>
        <a:p>
          <a:endParaRPr lang="en-US"/>
        </a:p>
      </dgm:t>
    </dgm:pt>
    <dgm:pt modelId="{36B68F0C-34A5-431B-91D0-DAFAA8D43205}">
      <dgm:prSet/>
      <dgm:spPr/>
      <dgm:t>
        <a:bodyPr/>
        <a:lstStyle/>
        <a:p>
          <a:r>
            <a:rPr lang="en-US" b="1"/>
            <a:t>Product Development</a:t>
          </a:r>
          <a:r>
            <a:rPr lang="en-US"/>
            <a:t>: Employed in the development and deployment of commercial robotics products.</a:t>
          </a:r>
        </a:p>
      </dgm:t>
    </dgm:pt>
    <dgm:pt modelId="{626E7DEE-4630-4699-AF54-7079484635C3}" type="parTrans" cxnId="{F371CEA1-798C-42BE-B50C-CCF0E0257F32}">
      <dgm:prSet/>
      <dgm:spPr/>
      <dgm:t>
        <a:bodyPr/>
        <a:lstStyle/>
        <a:p>
          <a:endParaRPr lang="en-US"/>
        </a:p>
      </dgm:t>
    </dgm:pt>
    <dgm:pt modelId="{BE784D33-BA4B-4ED5-A227-FD7D72A749EC}" type="sibTrans" cxnId="{F371CEA1-798C-42BE-B50C-CCF0E0257F32}">
      <dgm:prSet/>
      <dgm:spPr/>
      <dgm:t>
        <a:bodyPr/>
        <a:lstStyle/>
        <a:p>
          <a:endParaRPr lang="en-US"/>
        </a:p>
      </dgm:t>
    </dgm:pt>
    <dgm:pt modelId="{AEE0F90E-A4D3-4543-A9D4-F32DBC9FC285}" type="pres">
      <dgm:prSet presAssocID="{C9A90B28-A457-49A0-B9D1-69A83083C351}" presName="root" presStyleCnt="0">
        <dgm:presLayoutVars>
          <dgm:dir/>
          <dgm:resizeHandles val="exact"/>
        </dgm:presLayoutVars>
      </dgm:prSet>
      <dgm:spPr/>
    </dgm:pt>
    <dgm:pt modelId="{B74DB254-075C-466B-986C-E08DC1285E6F}" type="pres">
      <dgm:prSet presAssocID="{3135CBB4-0834-4A74-9E4F-12A99F35716D}" presName="compNode" presStyleCnt="0"/>
      <dgm:spPr/>
    </dgm:pt>
    <dgm:pt modelId="{F2AFAD2E-B47D-40E4-AAD9-A784C59DC8D5}" type="pres">
      <dgm:prSet presAssocID="{3135CBB4-0834-4A74-9E4F-12A99F35716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7C0FDD7-AF98-4494-B6BB-F9C81B3A1EC0}" type="pres">
      <dgm:prSet presAssocID="{3135CBB4-0834-4A74-9E4F-12A99F35716D}" presName="spaceRect" presStyleCnt="0"/>
      <dgm:spPr/>
    </dgm:pt>
    <dgm:pt modelId="{3C5CDEC6-BDE0-471D-A611-B49F7A09918C}" type="pres">
      <dgm:prSet presAssocID="{3135CBB4-0834-4A74-9E4F-12A99F35716D}" presName="textRect" presStyleLbl="revTx" presStyleIdx="0" presStyleCnt="2">
        <dgm:presLayoutVars>
          <dgm:chMax val="1"/>
          <dgm:chPref val="1"/>
        </dgm:presLayoutVars>
      </dgm:prSet>
      <dgm:spPr/>
    </dgm:pt>
    <dgm:pt modelId="{485A6A5C-4300-4781-9714-30A03A3F385B}" type="pres">
      <dgm:prSet presAssocID="{30E26971-8048-4231-BC68-439889F6F758}" presName="sibTrans" presStyleCnt="0"/>
      <dgm:spPr/>
    </dgm:pt>
    <dgm:pt modelId="{CE5BF7B0-D0DF-4180-8644-A183F264D74E}" type="pres">
      <dgm:prSet presAssocID="{36B68F0C-34A5-431B-91D0-DAFAA8D43205}" presName="compNode" presStyleCnt="0"/>
      <dgm:spPr/>
    </dgm:pt>
    <dgm:pt modelId="{E83B5C10-C53B-4379-9E58-4330B88E69C4}" type="pres">
      <dgm:prSet presAssocID="{36B68F0C-34A5-431B-91D0-DAFAA8D4320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8207274-9A28-4E9E-BE65-CF9E1690408A}" type="pres">
      <dgm:prSet presAssocID="{36B68F0C-34A5-431B-91D0-DAFAA8D43205}" presName="spaceRect" presStyleCnt="0"/>
      <dgm:spPr/>
    </dgm:pt>
    <dgm:pt modelId="{D681BF5F-372E-4E0A-9B12-380E5770EF68}" type="pres">
      <dgm:prSet presAssocID="{36B68F0C-34A5-431B-91D0-DAFAA8D4320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320E326-4AB6-4C38-B1AE-C366C7002E39}" type="presOf" srcId="{3135CBB4-0834-4A74-9E4F-12A99F35716D}" destId="{3C5CDEC6-BDE0-471D-A611-B49F7A09918C}" srcOrd="0" destOrd="0" presId="urn:microsoft.com/office/officeart/2018/2/layout/IconLabelList"/>
    <dgm:cxn modelId="{F5E5DA60-BF4A-472C-9AA0-B728A97F0C0D}" type="presOf" srcId="{C9A90B28-A457-49A0-B9D1-69A83083C351}" destId="{AEE0F90E-A4D3-4543-A9D4-F32DBC9FC285}" srcOrd="0" destOrd="0" presId="urn:microsoft.com/office/officeart/2018/2/layout/IconLabelList"/>
    <dgm:cxn modelId="{1694D46B-4EC6-4F13-8896-FA0A735B8D39}" type="presOf" srcId="{36B68F0C-34A5-431B-91D0-DAFAA8D43205}" destId="{D681BF5F-372E-4E0A-9B12-380E5770EF68}" srcOrd="0" destOrd="0" presId="urn:microsoft.com/office/officeart/2018/2/layout/IconLabelList"/>
    <dgm:cxn modelId="{C9DDED9E-8C9E-4A82-ABDF-AC1283EAE14F}" srcId="{C9A90B28-A457-49A0-B9D1-69A83083C351}" destId="{3135CBB4-0834-4A74-9E4F-12A99F35716D}" srcOrd="0" destOrd="0" parTransId="{672A5FAF-8B48-40EB-ADF5-AFF23AEA5068}" sibTransId="{30E26971-8048-4231-BC68-439889F6F758}"/>
    <dgm:cxn modelId="{F371CEA1-798C-42BE-B50C-CCF0E0257F32}" srcId="{C9A90B28-A457-49A0-B9D1-69A83083C351}" destId="{36B68F0C-34A5-431B-91D0-DAFAA8D43205}" srcOrd="1" destOrd="0" parTransId="{626E7DEE-4630-4699-AF54-7079484635C3}" sibTransId="{BE784D33-BA4B-4ED5-A227-FD7D72A749EC}"/>
    <dgm:cxn modelId="{884383BB-9C69-41A3-B5CD-D27F6E3DEFD6}" type="presParOf" srcId="{AEE0F90E-A4D3-4543-A9D4-F32DBC9FC285}" destId="{B74DB254-075C-466B-986C-E08DC1285E6F}" srcOrd="0" destOrd="0" presId="urn:microsoft.com/office/officeart/2018/2/layout/IconLabelList"/>
    <dgm:cxn modelId="{2BB78835-D70A-4736-9AD8-C3E22C3E8216}" type="presParOf" srcId="{B74DB254-075C-466B-986C-E08DC1285E6F}" destId="{F2AFAD2E-B47D-40E4-AAD9-A784C59DC8D5}" srcOrd="0" destOrd="0" presId="urn:microsoft.com/office/officeart/2018/2/layout/IconLabelList"/>
    <dgm:cxn modelId="{F12BAE9E-0CA8-4A6B-8223-9DF8E2731F30}" type="presParOf" srcId="{B74DB254-075C-466B-986C-E08DC1285E6F}" destId="{97C0FDD7-AF98-4494-B6BB-F9C81B3A1EC0}" srcOrd="1" destOrd="0" presId="urn:microsoft.com/office/officeart/2018/2/layout/IconLabelList"/>
    <dgm:cxn modelId="{D8861C77-E5EB-491C-980B-2E5D0BFE004F}" type="presParOf" srcId="{B74DB254-075C-466B-986C-E08DC1285E6F}" destId="{3C5CDEC6-BDE0-471D-A611-B49F7A09918C}" srcOrd="2" destOrd="0" presId="urn:microsoft.com/office/officeart/2018/2/layout/IconLabelList"/>
    <dgm:cxn modelId="{89695042-7EDB-4ACD-B121-CDD79D44974C}" type="presParOf" srcId="{AEE0F90E-A4D3-4543-A9D4-F32DBC9FC285}" destId="{485A6A5C-4300-4781-9714-30A03A3F385B}" srcOrd="1" destOrd="0" presId="urn:microsoft.com/office/officeart/2018/2/layout/IconLabelList"/>
    <dgm:cxn modelId="{D400D743-F2FD-44CA-8088-4310D135BDAC}" type="presParOf" srcId="{AEE0F90E-A4D3-4543-A9D4-F32DBC9FC285}" destId="{CE5BF7B0-D0DF-4180-8644-A183F264D74E}" srcOrd="2" destOrd="0" presId="urn:microsoft.com/office/officeart/2018/2/layout/IconLabelList"/>
    <dgm:cxn modelId="{25BCD304-1630-461C-A650-1254A57B9283}" type="presParOf" srcId="{CE5BF7B0-D0DF-4180-8644-A183F264D74E}" destId="{E83B5C10-C53B-4379-9E58-4330B88E69C4}" srcOrd="0" destOrd="0" presId="urn:microsoft.com/office/officeart/2018/2/layout/IconLabelList"/>
    <dgm:cxn modelId="{47E73868-DC9C-4ACC-AE30-714E5087BA5E}" type="presParOf" srcId="{CE5BF7B0-D0DF-4180-8644-A183F264D74E}" destId="{08207274-9A28-4E9E-BE65-CF9E1690408A}" srcOrd="1" destOrd="0" presId="urn:microsoft.com/office/officeart/2018/2/layout/IconLabelList"/>
    <dgm:cxn modelId="{76091584-E994-4E73-82E6-0837BE23A0AC}" type="presParOf" srcId="{CE5BF7B0-D0DF-4180-8644-A183F264D74E}" destId="{D681BF5F-372E-4E0A-9B12-380E5770EF6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59B898-FFB4-40E6-A4DF-9285E3CDD17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99EE6F13-35EA-47FF-839E-79FBCC7ED66C}">
      <dgm:prSet/>
      <dgm:spPr/>
      <dgm:t>
        <a:bodyPr/>
        <a:lstStyle/>
        <a:p>
          <a:pPr>
            <a:defRPr cap="all"/>
          </a:pPr>
          <a:r>
            <a:rPr lang="en-US"/>
            <a:t>Service Servers provide specific functionalities that can be requested by clients.</a:t>
          </a:r>
        </a:p>
      </dgm:t>
    </dgm:pt>
    <dgm:pt modelId="{FEAE73B1-15B8-42AA-8036-4ACFE4C6257F}" type="parTrans" cxnId="{F1F4FD16-8088-48F5-9832-E4F70E71F496}">
      <dgm:prSet/>
      <dgm:spPr/>
      <dgm:t>
        <a:bodyPr/>
        <a:lstStyle/>
        <a:p>
          <a:endParaRPr lang="en-US"/>
        </a:p>
      </dgm:t>
    </dgm:pt>
    <dgm:pt modelId="{A905B00A-22D6-491C-88B0-055D5C44F408}" type="sibTrans" cxnId="{F1F4FD16-8088-48F5-9832-E4F70E71F496}">
      <dgm:prSet/>
      <dgm:spPr/>
      <dgm:t>
        <a:bodyPr/>
        <a:lstStyle/>
        <a:p>
          <a:endParaRPr lang="en-US"/>
        </a:p>
      </dgm:t>
    </dgm:pt>
    <dgm:pt modelId="{864AD75E-9AD3-43F4-9622-7BF4F2250341}">
      <dgm:prSet/>
      <dgm:spPr/>
      <dgm:t>
        <a:bodyPr/>
        <a:lstStyle/>
        <a:p>
          <a:pPr>
            <a:defRPr cap="all"/>
          </a:pPr>
          <a:r>
            <a:rPr lang="en-US"/>
            <a:t>They are created within nodes and listen for incoming service requests.</a:t>
          </a:r>
        </a:p>
      </dgm:t>
    </dgm:pt>
    <dgm:pt modelId="{B8EE3EFB-DD50-47E9-ADC9-3021322368E8}" type="parTrans" cxnId="{D7D5BE0E-E412-4D4D-AA61-D0BC1937ACC5}">
      <dgm:prSet/>
      <dgm:spPr/>
      <dgm:t>
        <a:bodyPr/>
        <a:lstStyle/>
        <a:p>
          <a:endParaRPr lang="en-US"/>
        </a:p>
      </dgm:t>
    </dgm:pt>
    <dgm:pt modelId="{6E91DC5E-B0BF-4ACD-BDC8-5C6CDC16C310}" type="sibTrans" cxnId="{D7D5BE0E-E412-4D4D-AA61-D0BC1937ACC5}">
      <dgm:prSet/>
      <dgm:spPr/>
      <dgm:t>
        <a:bodyPr/>
        <a:lstStyle/>
        <a:p>
          <a:endParaRPr lang="en-US"/>
        </a:p>
      </dgm:t>
    </dgm:pt>
    <dgm:pt modelId="{DB0D06DE-DE9B-4D70-9A81-0CDAD308E2CA}">
      <dgm:prSet/>
      <dgm:spPr/>
      <dgm:t>
        <a:bodyPr/>
        <a:lstStyle/>
        <a:p>
          <a:pPr>
            <a:defRPr cap="all"/>
          </a:pPr>
          <a:r>
            <a:rPr lang="en-US"/>
            <a:t>Servers process requests and send back responses, either synchronously or asynchronously.</a:t>
          </a:r>
        </a:p>
      </dgm:t>
    </dgm:pt>
    <dgm:pt modelId="{69C82579-461D-4C50-9D87-83E35B3EC827}" type="parTrans" cxnId="{192E02CF-5A55-4505-8DEF-56066E3E4B4A}">
      <dgm:prSet/>
      <dgm:spPr/>
      <dgm:t>
        <a:bodyPr/>
        <a:lstStyle/>
        <a:p>
          <a:endParaRPr lang="en-US"/>
        </a:p>
      </dgm:t>
    </dgm:pt>
    <dgm:pt modelId="{B8BC711D-ED9D-4F29-8DB4-DBDC954165F3}" type="sibTrans" cxnId="{192E02CF-5A55-4505-8DEF-56066E3E4B4A}">
      <dgm:prSet/>
      <dgm:spPr/>
      <dgm:t>
        <a:bodyPr/>
        <a:lstStyle/>
        <a:p>
          <a:endParaRPr lang="en-US"/>
        </a:p>
      </dgm:t>
    </dgm:pt>
    <dgm:pt modelId="{CA9F6D9E-A866-439B-87F3-E4934774888D}" type="pres">
      <dgm:prSet presAssocID="{B959B898-FFB4-40E6-A4DF-9285E3CDD172}" presName="root" presStyleCnt="0">
        <dgm:presLayoutVars>
          <dgm:dir/>
          <dgm:resizeHandles val="exact"/>
        </dgm:presLayoutVars>
      </dgm:prSet>
      <dgm:spPr/>
    </dgm:pt>
    <dgm:pt modelId="{FE594BE5-0E0B-4811-AEFC-1F648CAE2501}" type="pres">
      <dgm:prSet presAssocID="{99EE6F13-35EA-47FF-839E-79FBCC7ED66C}" presName="compNode" presStyleCnt="0"/>
      <dgm:spPr/>
    </dgm:pt>
    <dgm:pt modelId="{EF36BAB8-3BDC-4FE4-B68B-33084F4EF4A1}" type="pres">
      <dgm:prSet presAssocID="{99EE6F13-35EA-47FF-839E-79FBCC7ED66C}" presName="iconBgRect" presStyleLbl="bgShp" presStyleIdx="0" presStyleCnt="3"/>
      <dgm:spPr/>
    </dgm:pt>
    <dgm:pt modelId="{6BC5F421-9A29-4B15-A6AE-1D739E882323}" type="pres">
      <dgm:prSet presAssocID="{99EE6F13-35EA-47FF-839E-79FBCC7ED66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DD65E9F-3BBD-4700-97E0-045977C1CC8E}" type="pres">
      <dgm:prSet presAssocID="{99EE6F13-35EA-47FF-839E-79FBCC7ED66C}" presName="spaceRect" presStyleCnt="0"/>
      <dgm:spPr/>
    </dgm:pt>
    <dgm:pt modelId="{67787B03-A707-41E7-A663-1612859533C4}" type="pres">
      <dgm:prSet presAssocID="{99EE6F13-35EA-47FF-839E-79FBCC7ED66C}" presName="textRect" presStyleLbl="revTx" presStyleIdx="0" presStyleCnt="3">
        <dgm:presLayoutVars>
          <dgm:chMax val="1"/>
          <dgm:chPref val="1"/>
        </dgm:presLayoutVars>
      </dgm:prSet>
      <dgm:spPr/>
    </dgm:pt>
    <dgm:pt modelId="{EB84E333-B322-4DE6-8371-1ED4C697102A}" type="pres">
      <dgm:prSet presAssocID="{A905B00A-22D6-491C-88B0-055D5C44F408}" presName="sibTrans" presStyleCnt="0"/>
      <dgm:spPr/>
    </dgm:pt>
    <dgm:pt modelId="{DECD1660-95FB-4AB6-A6E5-4B32B530B11B}" type="pres">
      <dgm:prSet presAssocID="{864AD75E-9AD3-43F4-9622-7BF4F2250341}" presName="compNode" presStyleCnt="0"/>
      <dgm:spPr/>
    </dgm:pt>
    <dgm:pt modelId="{E066DF67-356C-4294-837D-C7B8221559F1}" type="pres">
      <dgm:prSet presAssocID="{864AD75E-9AD3-43F4-9622-7BF4F2250341}" presName="iconBgRect" presStyleLbl="bgShp" presStyleIdx="1" presStyleCnt="3"/>
      <dgm:spPr/>
    </dgm:pt>
    <dgm:pt modelId="{7F39B765-D986-4E46-96C6-2340CED87385}" type="pres">
      <dgm:prSet presAssocID="{864AD75E-9AD3-43F4-9622-7BF4F22503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BBA486F3-FD51-402C-A40F-38E46CD4F9B4}" type="pres">
      <dgm:prSet presAssocID="{864AD75E-9AD3-43F4-9622-7BF4F2250341}" presName="spaceRect" presStyleCnt="0"/>
      <dgm:spPr/>
    </dgm:pt>
    <dgm:pt modelId="{2524FB59-066D-454E-8A6E-5A962C156ADB}" type="pres">
      <dgm:prSet presAssocID="{864AD75E-9AD3-43F4-9622-7BF4F2250341}" presName="textRect" presStyleLbl="revTx" presStyleIdx="1" presStyleCnt="3">
        <dgm:presLayoutVars>
          <dgm:chMax val="1"/>
          <dgm:chPref val="1"/>
        </dgm:presLayoutVars>
      </dgm:prSet>
      <dgm:spPr/>
    </dgm:pt>
    <dgm:pt modelId="{F2FF2853-F1EC-47DD-BF3A-38DCD0010B0C}" type="pres">
      <dgm:prSet presAssocID="{6E91DC5E-B0BF-4ACD-BDC8-5C6CDC16C310}" presName="sibTrans" presStyleCnt="0"/>
      <dgm:spPr/>
    </dgm:pt>
    <dgm:pt modelId="{5399F0CE-0565-4623-8F21-DF9576A2B8DD}" type="pres">
      <dgm:prSet presAssocID="{DB0D06DE-DE9B-4D70-9A81-0CDAD308E2CA}" presName="compNode" presStyleCnt="0"/>
      <dgm:spPr/>
    </dgm:pt>
    <dgm:pt modelId="{5CDABD7A-A80E-4A35-A5E9-583A492416DB}" type="pres">
      <dgm:prSet presAssocID="{DB0D06DE-DE9B-4D70-9A81-0CDAD308E2CA}" presName="iconBgRect" presStyleLbl="bgShp" presStyleIdx="2" presStyleCnt="3"/>
      <dgm:spPr/>
    </dgm:pt>
    <dgm:pt modelId="{533C32C2-8CF1-45EA-A6B0-2607DD0D001D}" type="pres">
      <dgm:prSet presAssocID="{DB0D06DE-DE9B-4D70-9A81-0CDAD308E2C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F9397C4-518E-4FB6-9567-2792E23F73BD}" type="pres">
      <dgm:prSet presAssocID="{DB0D06DE-DE9B-4D70-9A81-0CDAD308E2CA}" presName="spaceRect" presStyleCnt="0"/>
      <dgm:spPr/>
    </dgm:pt>
    <dgm:pt modelId="{2BE49E46-B78A-4A06-B438-57DE310F33ED}" type="pres">
      <dgm:prSet presAssocID="{DB0D06DE-DE9B-4D70-9A81-0CDAD308E2C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7D5BE0E-E412-4D4D-AA61-D0BC1937ACC5}" srcId="{B959B898-FFB4-40E6-A4DF-9285E3CDD172}" destId="{864AD75E-9AD3-43F4-9622-7BF4F2250341}" srcOrd="1" destOrd="0" parTransId="{B8EE3EFB-DD50-47E9-ADC9-3021322368E8}" sibTransId="{6E91DC5E-B0BF-4ACD-BDC8-5C6CDC16C310}"/>
    <dgm:cxn modelId="{F1F4FD16-8088-48F5-9832-E4F70E71F496}" srcId="{B959B898-FFB4-40E6-A4DF-9285E3CDD172}" destId="{99EE6F13-35EA-47FF-839E-79FBCC7ED66C}" srcOrd="0" destOrd="0" parTransId="{FEAE73B1-15B8-42AA-8036-4ACFE4C6257F}" sibTransId="{A905B00A-22D6-491C-88B0-055D5C44F408}"/>
    <dgm:cxn modelId="{07AA0233-62C8-46AF-905F-98A07A89E767}" type="presOf" srcId="{864AD75E-9AD3-43F4-9622-7BF4F2250341}" destId="{2524FB59-066D-454E-8A6E-5A962C156ADB}" srcOrd="0" destOrd="0" presId="urn:microsoft.com/office/officeart/2018/5/layout/IconCircleLabelList"/>
    <dgm:cxn modelId="{2A0CA042-C1FA-41EA-9BB4-540162964402}" type="presOf" srcId="{B959B898-FFB4-40E6-A4DF-9285E3CDD172}" destId="{CA9F6D9E-A866-439B-87F3-E4934774888D}" srcOrd="0" destOrd="0" presId="urn:microsoft.com/office/officeart/2018/5/layout/IconCircleLabelList"/>
    <dgm:cxn modelId="{18F07147-F9B0-44EF-BB97-79CBF3E86CE9}" type="presOf" srcId="{99EE6F13-35EA-47FF-839E-79FBCC7ED66C}" destId="{67787B03-A707-41E7-A663-1612859533C4}" srcOrd="0" destOrd="0" presId="urn:microsoft.com/office/officeart/2018/5/layout/IconCircleLabelList"/>
    <dgm:cxn modelId="{F564CF70-00DE-4B46-8ECD-8051F35B37B4}" type="presOf" srcId="{DB0D06DE-DE9B-4D70-9A81-0CDAD308E2CA}" destId="{2BE49E46-B78A-4A06-B438-57DE310F33ED}" srcOrd="0" destOrd="0" presId="urn:microsoft.com/office/officeart/2018/5/layout/IconCircleLabelList"/>
    <dgm:cxn modelId="{192E02CF-5A55-4505-8DEF-56066E3E4B4A}" srcId="{B959B898-FFB4-40E6-A4DF-9285E3CDD172}" destId="{DB0D06DE-DE9B-4D70-9A81-0CDAD308E2CA}" srcOrd="2" destOrd="0" parTransId="{69C82579-461D-4C50-9D87-83E35B3EC827}" sibTransId="{B8BC711D-ED9D-4F29-8DB4-DBDC954165F3}"/>
    <dgm:cxn modelId="{43F48D0E-AD52-4BF2-8989-21C45D610A29}" type="presParOf" srcId="{CA9F6D9E-A866-439B-87F3-E4934774888D}" destId="{FE594BE5-0E0B-4811-AEFC-1F648CAE2501}" srcOrd="0" destOrd="0" presId="urn:microsoft.com/office/officeart/2018/5/layout/IconCircleLabelList"/>
    <dgm:cxn modelId="{F4069280-BCDC-40B0-A02B-8722A22DA25F}" type="presParOf" srcId="{FE594BE5-0E0B-4811-AEFC-1F648CAE2501}" destId="{EF36BAB8-3BDC-4FE4-B68B-33084F4EF4A1}" srcOrd="0" destOrd="0" presId="urn:microsoft.com/office/officeart/2018/5/layout/IconCircleLabelList"/>
    <dgm:cxn modelId="{123500C6-A34D-4ED2-BA0B-35E89966A714}" type="presParOf" srcId="{FE594BE5-0E0B-4811-AEFC-1F648CAE2501}" destId="{6BC5F421-9A29-4B15-A6AE-1D739E882323}" srcOrd="1" destOrd="0" presId="urn:microsoft.com/office/officeart/2018/5/layout/IconCircleLabelList"/>
    <dgm:cxn modelId="{54DA707F-50DD-4951-A095-6176BA310A96}" type="presParOf" srcId="{FE594BE5-0E0B-4811-AEFC-1F648CAE2501}" destId="{4DD65E9F-3BBD-4700-97E0-045977C1CC8E}" srcOrd="2" destOrd="0" presId="urn:microsoft.com/office/officeart/2018/5/layout/IconCircleLabelList"/>
    <dgm:cxn modelId="{21A803F1-6258-4B41-9CDB-23499FFD7B62}" type="presParOf" srcId="{FE594BE5-0E0B-4811-AEFC-1F648CAE2501}" destId="{67787B03-A707-41E7-A663-1612859533C4}" srcOrd="3" destOrd="0" presId="urn:microsoft.com/office/officeart/2018/5/layout/IconCircleLabelList"/>
    <dgm:cxn modelId="{50BE54B8-063A-4968-9C53-9F68DE80E543}" type="presParOf" srcId="{CA9F6D9E-A866-439B-87F3-E4934774888D}" destId="{EB84E333-B322-4DE6-8371-1ED4C697102A}" srcOrd="1" destOrd="0" presId="urn:microsoft.com/office/officeart/2018/5/layout/IconCircleLabelList"/>
    <dgm:cxn modelId="{3B77BCFB-B0A8-46B8-B8E0-74BB0A131248}" type="presParOf" srcId="{CA9F6D9E-A866-439B-87F3-E4934774888D}" destId="{DECD1660-95FB-4AB6-A6E5-4B32B530B11B}" srcOrd="2" destOrd="0" presId="urn:microsoft.com/office/officeart/2018/5/layout/IconCircleLabelList"/>
    <dgm:cxn modelId="{A669AE49-4D8E-4418-8D38-AEC62CAD1CE5}" type="presParOf" srcId="{DECD1660-95FB-4AB6-A6E5-4B32B530B11B}" destId="{E066DF67-356C-4294-837D-C7B8221559F1}" srcOrd="0" destOrd="0" presId="urn:microsoft.com/office/officeart/2018/5/layout/IconCircleLabelList"/>
    <dgm:cxn modelId="{FDA92F29-7A28-4FD3-B21F-4FFC0D382F20}" type="presParOf" srcId="{DECD1660-95FB-4AB6-A6E5-4B32B530B11B}" destId="{7F39B765-D986-4E46-96C6-2340CED87385}" srcOrd="1" destOrd="0" presId="urn:microsoft.com/office/officeart/2018/5/layout/IconCircleLabelList"/>
    <dgm:cxn modelId="{C3901AE8-D639-4272-8EAC-FB18713A97F7}" type="presParOf" srcId="{DECD1660-95FB-4AB6-A6E5-4B32B530B11B}" destId="{BBA486F3-FD51-402C-A40F-38E46CD4F9B4}" srcOrd="2" destOrd="0" presId="urn:microsoft.com/office/officeart/2018/5/layout/IconCircleLabelList"/>
    <dgm:cxn modelId="{E85F93D0-414F-419E-B795-C8316A3102CD}" type="presParOf" srcId="{DECD1660-95FB-4AB6-A6E5-4B32B530B11B}" destId="{2524FB59-066D-454E-8A6E-5A962C156ADB}" srcOrd="3" destOrd="0" presId="urn:microsoft.com/office/officeart/2018/5/layout/IconCircleLabelList"/>
    <dgm:cxn modelId="{E8317613-D0EB-4F71-A40C-91626A881D14}" type="presParOf" srcId="{CA9F6D9E-A866-439B-87F3-E4934774888D}" destId="{F2FF2853-F1EC-47DD-BF3A-38DCD0010B0C}" srcOrd="3" destOrd="0" presId="urn:microsoft.com/office/officeart/2018/5/layout/IconCircleLabelList"/>
    <dgm:cxn modelId="{F7175534-43AE-4A29-99A8-D6F009E6633A}" type="presParOf" srcId="{CA9F6D9E-A866-439B-87F3-E4934774888D}" destId="{5399F0CE-0565-4623-8F21-DF9576A2B8DD}" srcOrd="4" destOrd="0" presId="urn:microsoft.com/office/officeart/2018/5/layout/IconCircleLabelList"/>
    <dgm:cxn modelId="{7875DCED-EB81-4C11-B854-A9CB7E28C6DB}" type="presParOf" srcId="{5399F0CE-0565-4623-8F21-DF9576A2B8DD}" destId="{5CDABD7A-A80E-4A35-A5E9-583A492416DB}" srcOrd="0" destOrd="0" presId="urn:microsoft.com/office/officeart/2018/5/layout/IconCircleLabelList"/>
    <dgm:cxn modelId="{BF051A6D-228D-42F7-865C-31C106E12A27}" type="presParOf" srcId="{5399F0CE-0565-4623-8F21-DF9576A2B8DD}" destId="{533C32C2-8CF1-45EA-A6B0-2607DD0D001D}" srcOrd="1" destOrd="0" presId="urn:microsoft.com/office/officeart/2018/5/layout/IconCircleLabelList"/>
    <dgm:cxn modelId="{606BB28A-D16B-4367-AEDA-D8A80B4A9B5D}" type="presParOf" srcId="{5399F0CE-0565-4623-8F21-DF9576A2B8DD}" destId="{BF9397C4-518E-4FB6-9567-2792E23F73BD}" srcOrd="2" destOrd="0" presId="urn:microsoft.com/office/officeart/2018/5/layout/IconCircleLabelList"/>
    <dgm:cxn modelId="{0FBC859F-6A6C-414C-8CC9-5355CDB6343F}" type="presParOf" srcId="{5399F0CE-0565-4623-8F21-DF9576A2B8DD}" destId="{2BE49E46-B78A-4A06-B438-57DE310F33E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6609D5D-FE53-446B-BD9C-726225F0BB3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C7942215-D92B-4236-B2BC-F23E64DF54D6}">
      <dgm:prSet/>
      <dgm:spPr/>
      <dgm:t>
        <a:bodyPr/>
        <a:lstStyle/>
        <a:p>
          <a:r>
            <a:rPr lang="en-US"/>
            <a:t>Service Clients request services from servers using the service type and name.</a:t>
          </a:r>
        </a:p>
      </dgm:t>
    </dgm:pt>
    <dgm:pt modelId="{712BB627-80B3-46BF-82A9-7E173B8BD23E}" type="parTrans" cxnId="{FB1DBAE4-B7F7-4C8E-8FEF-51428A0DA270}">
      <dgm:prSet/>
      <dgm:spPr/>
      <dgm:t>
        <a:bodyPr/>
        <a:lstStyle/>
        <a:p>
          <a:endParaRPr lang="en-US"/>
        </a:p>
      </dgm:t>
    </dgm:pt>
    <dgm:pt modelId="{A6C2B276-9BA7-4D8C-BA4D-A237FB7521F8}" type="sibTrans" cxnId="{FB1DBAE4-B7F7-4C8E-8FEF-51428A0DA270}">
      <dgm:prSet/>
      <dgm:spPr/>
      <dgm:t>
        <a:bodyPr/>
        <a:lstStyle/>
        <a:p>
          <a:endParaRPr lang="en-US"/>
        </a:p>
      </dgm:t>
    </dgm:pt>
    <dgm:pt modelId="{9EF2AD1E-4025-4D31-BBF6-2BADBD8E7576}">
      <dgm:prSet/>
      <dgm:spPr/>
      <dgm:t>
        <a:bodyPr/>
        <a:lstStyle/>
        <a:p>
          <a:r>
            <a:rPr lang="en-US"/>
            <a:t>Clients can wait for the server to process the request and return a response (synchronous) or proceed with other tasks and handle the response later (asynchronous).</a:t>
          </a:r>
        </a:p>
      </dgm:t>
    </dgm:pt>
    <dgm:pt modelId="{DB46888D-977F-4FD6-9D6F-CD15ED1156E6}" type="parTrans" cxnId="{43D64B98-A275-43CB-B32B-B5A734B881BD}">
      <dgm:prSet/>
      <dgm:spPr/>
      <dgm:t>
        <a:bodyPr/>
        <a:lstStyle/>
        <a:p>
          <a:endParaRPr lang="en-US"/>
        </a:p>
      </dgm:t>
    </dgm:pt>
    <dgm:pt modelId="{EFCB5854-FE1F-47BF-9054-162EC56B1282}" type="sibTrans" cxnId="{43D64B98-A275-43CB-B32B-B5A734B881BD}">
      <dgm:prSet/>
      <dgm:spPr/>
      <dgm:t>
        <a:bodyPr/>
        <a:lstStyle/>
        <a:p>
          <a:endParaRPr lang="en-US"/>
        </a:p>
      </dgm:t>
    </dgm:pt>
    <dgm:pt modelId="{4311930C-29C4-40AB-87BC-EB71ADF4972A}" type="pres">
      <dgm:prSet presAssocID="{86609D5D-FE53-446B-BD9C-726225F0BB30}" presName="root" presStyleCnt="0">
        <dgm:presLayoutVars>
          <dgm:dir/>
          <dgm:resizeHandles val="exact"/>
        </dgm:presLayoutVars>
      </dgm:prSet>
      <dgm:spPr/>
    </dgm:pt>
    <dgm:pt modelId="{191E0649-FA08-482F-BDCB-EEDDC31E8B9F}" type="pres">
      <dgm:prSet presAssocID="{C7942215-D92B-4236-B2BC-F23E64DF54D6}" presName="compNode" presStyleCnt="0"/>
      <dgm:spPr/>
    </dgm:pt>
    <dgm:pt modelId="{22092F6E-573B-4E66-AAE9-A1A30E3ED94F}" type="pres">
      <dgm:prSet presAssocID="{C7942215-D92B-4236-B2BC-F23E64DF54D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BAAA108D-DC83-4976-8B9E-D5CA8D85B96E}" type="pres">
      <dgm:prSet presAssocID="{C7942215-D92B-4236-B2BC-F23E64DF54D6}" presName="spaceRect" presStyleCnt="0"/>
      <dgm:spPr/>
    </dgm:pt>
    <dgm:pt modelId="{BF42C03B-A71F-4984-B48B-7DB28920B748}" type="pres">
      <dgm:prSet presAssocID="{C7942215-D92B-4236-B2BC-F23E64DF54D6}" presName="textRect" presStyleLbl="revTx" presStyleIdx="0" presStyleCnt="2">
        <dgm:presLayoutVars>
          <dgm:chMax val="1"/>
          <dgm:chPref val="1"/>
        </dgm:presLayoutVars>
      </dgm:prSet>
      <dgm:spPr/>
    </dgm:pt>
    <dgm:pt modelId="{01A92403-D51B-4FAC-80AD-CF812C044F78}" type="pres">
      <dgm:prSet presAssocID="{A6C2B276-9BA7-4D8C-BA4D-A237FB7521F8}" presName="sibTrans" presStyleCnt="0"/>
      <dgm:spPr/>
    </dgm:pt>
    <dgm:pt modelId="{E1E5170D-9319-4A67-A943-83A75CA361FD}" type="pres">
      <dgm:prSet presAssocID="{9EF2AD1E-4025-4D31-BBF6-2BADBD8E7576}" presName="compNode" presStyleCnt="0"/>
      <dgm:spPr/>
    </dgm:pt>
    <dgm:pt modelId="{CDD2B46E-21D7-4F98-A329-2B71C97DCE32}" type="pres">
      <dgm:prSet presAssocID="{9EF2AD1E-4025-4D31-BBF6-2BADBD8E757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F1B670F-A4CD-4EF5-9C28-4447B9FC4656}" type="pres">
      <dgm:prSet presAssocID="{9EF2AD1E-4025-4D31-BBF6-2BADBD8E7576}" presName="spaceRect" presStyleCnt="0"/>
      <dgm:spPr/>
    </dgm:pt>
    <dgm:pt modelId="{A6C3D24B-1BFB-4AAB-AC3E-8F19B0D5BB04}" type="pres">
      <dgm:prSet presAssocID="{9EF2AD1E-4025-4D31-BBF6-2BADBD8E757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8594F15-98BD-41D7-ADC2-181BBA913D26}" type="presOf" srcId="{86609D5D-FE53-446B-BD9C-726225F0BB30}" destId="{4311930C-29C4-40AB-87BC-EB71ADF4972A}" srcOrd="0" destOrd="0" presId="urn:microsoft.com/office/officeart/2018/2/layout/IconLabelList"/>
    <dgm:cxn modelId="{0686B331-775C-440F-9484-EB5B42A2B532}" type="presOf" srcId="{C7942215-D92B-4236-B2BC-F23E64DF54D6}" destId="{BF42C03B-A71F-4984-B48B-7DB28920B748}" srcOrd="0" destOrd="0" presId="urn:microsoft.com/office/officeart/2018/2/layout/IconLabelList"/>
    <dgm:cxn modelId="{D6C93939-7EBC-47BB-98C5-F8171FE5D32E}" type="presOf" srcId="{9EF2AD1E-4025-4D31-BBF6-2BADBD8E7576}" destId="{A6C3D24B-1BFB-4AAB-AC3E-8F19B0D5BB04}" srcOrd="0" destOrd="0" presId="urn:microsoft.com/office/officeart/2018/2/layout/IconLabelList"/>
    <dgm:cxn modelId="{43D64B98-A275-43CB-B32B-B5A734B881BD}" srcId="{86609D5D-FE53-446B-BD9C-726225F0BB30}" destId="{9EF2AD1E-4025-4D31-BBF6-2BADBD8E7576}" srcOrd="1" destOrd="0" parTransId="{DB46888D-977F-4FD6-9D6F-CD15ED1156E6}" sibTransId="{EFCB5854-FE1F-47BF-9054-162EC56B1282}"/>
    <dgm:cxn modelId="{FB1DBAE4-B7F7-4C8E-8FEF-51428A0DA270}" srcId="{86609D5D-FE53-446B-BD9C-726225F0BB30}" destId="{C7942215-D92B-4236-B2BC-F23E64DF54D6}" srcOrd="0" destOrd="0" parTransId="{712BB627-80B3-46BF-82A9-7E173B8BD23E}" sibTransId="{A6C2B276-9BA7-4D8C-BA4D-A237FB7521F8}"/>
    <dgm:cxn modelId="{9DCA8A5E-A816-44C7-9317-F73CAC9A925B}" type="presParOf" srcId="{4311930C-29C4-40AB-87BC-EB71ADF4972A}" destId="{191E0649-FA08-482F-BDCB-EEDDC31E8B9F}" srcOrd="0" destOrd="0" presId="urn:microsoft.com/office/officeart/2018/2/layout/IconLabelList"/>
    <dgm:cxn modelId="{FEB91E97-03EC-4FDD-AA96-6B753221F6F6}" type="presParOf" srcId="{191E0649-FA08-482F-BDCB-EEDDC31E8B9F}" destId="{22092F6E-573B-4E66-AAE9-A1A30E3ED94F}" srcOrd="0" destOrd="0" presId="urn:microsoft.com/office/officeart/2018/2/layout/IconLabelList"/>
    <dgm:cxn modelId="{00C529F3-7BFE-4C62-BDA2-877C1610FD33}" type="presParOf" srcId="{191E0649-FA08-482F-BDCB-EEDDC31E8B9F}" destId="{BAAA108D-DC83-4976-8B9E-D5CA8D85B96E}" srcOrd="1" destOrd="0" presId="urn:microsoft.com/office/officeart/2018/2/layout/IconLabelList"/>
    <dgm:cxn modelId="{D8FB085E-66D1-4E4B-82CF-FE8DFEF6DAAA}" type="presParOf" srcId="{191E0649-FA08-482F-BDCB-EEDDC31E8B9F}" destId="{BF42C03B-A71F-4984-B48B-7DB28920B748}" srcOrd="2" destOrd="0" presId="urn:microsoft.com/office/officeart/2018/2/layout/IconLabelList"/>
    <dgm:cxn modelId="{2BA8F518-6FF2-41A7-8321-380F2A53D64D}" type="presParOf" srcId="{4311930C-29C4-40AB-87BC-EB71ADF4972A}" destId="{01A92403-D51B-4FAC-80AD-CF812C044F78}" srcOrd="1" destOrd="0" presId="urn:microsoft.com/office/officeart/2018/2/layout/IconLabelList"/>
    <dgm:cxn modelId="{F340A7A3-0DE3-43C1-9DFE-B7A8AE9EA6FC}" type="presParOf" srcId="{4311930C-29C4-40AB-87BC-EB71ADF4972A}" destId="{E1E5170D-9319-4A67-A943-83A75CA361FD}" srcOrd="2" destOrd="0" presId="urn:microsoft.com/office/officeart/2018/2/layout/IconLabelList"/>
    <dgm:cxn modelId="{1E1B3074-B18D-44FF-903A-7AECE4C7310B}" type="presParOf" srcId="{E1E5170D-9319-4A67-A943-83A75CA361FD}" destId="{CDD2B46E-21D7-4F98-A329-2B71C97DCE32}" srcOrd="0" destOrd="0" presId="urn:microsoft.com/office/officeart/2018/2/layout/IconLabelList"/>
    <dgm:cxn modelId="{E5551400-520E-48D6-9DCF-C9EC5ACDDB3B}" type="presParOf" srcId="{E1E5170D-9319-4A67-A943-83A75CA361FD}" destId="{FF1B670F-A4CD-4EF5-9C28-4447B9FC4656}" srcOrd="1" destOrd="0" presId="urn:microsoft.com/office/officeart/2018/2/layout/IconLabelList"/>
    <dgm:cxn modelId="{649068BA-7E3B-4E58-886A-4FDAA577095D}" type="presParOf" srcId="{E1E5170D-9319-4A67-A943-83A75CA361FD}" destId="{A6C3D24B-1BFB-4AAB-AC3E-8F19B0D5BB0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5BDBCB-8C3B-413C-9856-B223C82A2AD8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634D0DD-6D4C-4A72-AD0F-0EB23B63B33F}">
      <dgm:prSet/>
      <dgm:spPr/>
      <dgm:t>
        <a:bodyPr/>
        <a:lstStyle/>
        <a:p>
          <a:r>
            <a:rPr lang="en-US"/>
            <a:t>Define a service type (</a:t>
          </a:r>
          <a:r>
            <a:rPr lang="en-US" b="1"/>
            <a:t>.srv</a:t>
          </a:r>
          <a:r>
            <a:rPr lang="en-US"/>
            <a:t> file) and build the package.</a:t>
          </a:r>
        </a:p>
      </dgm:t>
    </dgm:pt>
    <dgm:pt modelId="{AFCFEC9A-F1FB-4EE0-AD6B-94C31F80A94B}" type="parTrans" cxnId="{46666BD7-4054-4983-AEBD-5AA12E51A5E2}">
      <dgm:prSet/>
      <dgm:spPr/>
      <dgm:t>
        <a:bodyPr/>
        <a:lstStyle/>
        <a:p>
          <a:endParaRPr lang="en-US"/>
        </a:p>
      </dgm:t>
    </dgm:pt>
    <dgm:pt modelId="{6D9AC64B-0910-4243-AB9D-F7B5693C5D34}" type="sibTrans" cxnId="{46666BD7-4054-4983-AEBD-5AA12E51A5E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46899CB-DEED-4087-B315-F06D3FEAF672}">
      <dgm:prSet/>
      <dgm:spPr/>
      <dgm:t>
        <a:bodyPr/>
        <a:lstStyle/>
        <a:p>
          <a:r>
            <a:rPr lang="en-US"/>
            <a:t>Implement a service callback function to process requests.</a:t>
          </a:r>
        </a:p>
      </dgm:t>
    </dgm:pt>
    <dgm:pt modelId="{FA146319-12FB-445B-AD19-4F813D45BD48}" type="parTrans" cxnId="{8592F684-F1F4-4124-A7D9-CA0ECA007F3F}">
      <dgm:prSet/>
      <dgm:spPr/>
      <dgm:t>
        <a:bodyPr/>
        <a:lstStyle/>
        <a:p>
          <a:endParaRPr lang="en-US"/>
        </a:p>
      </dgm:t>
    </dgm:pt>
    <dgm:pt modelId="{B69890DE-DACE-4712-A5DF-E05E8A1E210C}" type="sibTrans" cxnId="{8592F684-F1F4-4124-A7D9-CA0ECA007F3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3D56720-D9A9-4E38-9C8D-412B3DB567BF}">
      <dgm:prSet/>
      <dgm:spPr/>
      <dgm:t>
        <a:bodyPr/>
        <a:lstStyle/>
        <a:p>
          <a:r>
            <a:rPr lang="en-US"/>
            <a:t>Advertise the service with a unique service name and decide on synchronous or asynchronous handling.</a:t>
          </a:r>
        </a:p>
      </dgm:t>
    </dgm:pt>
    <dgm:pt modelId="{86C9C4EA-D175-43DF-9F1A-E234EF2F9343}" type="parTrans" cxnId="{998E55E5-78EA-437F-AFA5-F99A1E57238F}">
      <dgm:prSet/>
      <dgm:spPr/>
      <dgm:t>
        <a:bodyPr/>
        <a:lstStyle/>
        <a:p>
          <a:endParaRPr lang="en-US"/>
        </a:p>
      </dgm:t>
    </dgm:pt>
    <dgm:pt modelId="{DC0FFF05-FCB6-4B68-B08F-2020303444B2}" type="sibTrans" cxnId="{998E55E5-78EA-437F-AFA5-F99A1E57238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A268515-61FC-4795-A3D8-F94386A23C07}" type="pres">
      <dgm:prSet presAssocID="{805BDBCB-8C3B-413C-9856-B223C82A2AD8}" presName="linearFlow" presStyleCnt="0">
        <dgm:presLayoutVars>
          <dgm:dir/>
          <dgm:animLvl val="lvl"/>
          <dgm:resizeHandles val="exact"/>
        </dgm:presLayoutVars>
      </dgm:prSet>
      <dgm:spPr/>
    </dgm:pt>
    <dgm:pt modelId="{85D21D63-3826-46FF-A741-F0DF75CE5E0A}" type="pres">
      <dgm:prSet presAssocID="{A634D0DD-6D4C-4A72-AD0F-0EB23B63B33F}" presName="compositeNode" presStyleCnt="0"/>
      <dgm:spPr/>
    </dgm:pt>
    <dgm:pt modelId="{EAC4E3DD-184F-44A2-ACD3-8F5349F094C9}" type="pres">
      <dgm:prSet presAssocID="{A634D0DD-6D4C-4A72-AD0F-0EB23B63B33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D3B4DDA-1144-4499-BD66-215B462E197A}" type="pres">
      <dgm:prSet presAssocID="{A634D0DD-6D4C-4A72-AD0F-0EB23B63B33F}" presName="parSh" presStyleCnt="0"/>
      <dgm:spPr/>
    </dgm:pt>
    <dgm:pt modelId="{E127A01E-35A1-43C2-810E-AA4B3DB152F4}" type="pres">
      <dgm:prSet presAssocID="{A634D0DD-6D4C-4A72-AD0F-0EB23B63B33F}" presName="lineNode" presStyleLbl="alignAccFollowNode1" presStyleIdx="0" presStyleCnt="9"/>
      <dgm:spPr/>
    </dgm:pt>
    <dgm:pt modelId="{7B72B4CE-A361-4000-8CE3-D50597276A07}" type="pres">
      <dgm:prSet presAssocID="{A634D0DD-6D4C-4A72-AD0F-0EB23B63B33F}" presName="lineArrowNode" presStyleLbl="alignAccFollowNode1" presStyleIdx="1" presStyleCnt="9"/>
      <dgm:spPr/>
    </dgm:pt>
    <dgm:pt modelId="{75DD55B4-612E-4F0A-A439-24D4E5AB95C6}" type="pres">
      <dgm:prSet presAssocID="{6D9AC64B-0910-4243-AB9D-F7B5693C5D34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755D3225-AE8C-453B-BCCB-CAE6EDAC68F0}" type="pres">
      <dgm:prSet presAssocID="{6D9AC64B-0910-4243-AB9D-F7B5693C5D34}" presName="spacerBetweenCircleAndCallout" presStyleCnt="0">
        <dgm:presLayoutVars/>
      </dgm:prSet>
      <dgm:spPr/>
    </dgm:pt>
    <dgm:pt modelId="{98975621-3BAE-4881-9764-B47A17F2E380}" type="pres">
      <dgm:prSet presAssocID="{A634D0DD-6D4C-4A72-AD0F-0EB23B63B33F}" presName="nodeText" presStyleLbl="alignAccFollowNode1" presStyleIdx="2" presStyleCnt="9">
        <dgm:presLayoutVars>
          <dgm:bulletEnabled val="1"/>
        </dgm:presLayoutVars>
      </dgm:prSet>
      <dgm:spPr/>
    </dgm:pt>
    <dgm:pt modelId="{688E486C-361B-4479-AC29-90D6890575A3}" type="pres">
      <dgm:prSet presAssocID="{6D9AC64B-0910-4243-AB9D-F7B5693C5D34}" presName="sibTransComposite" presStyleCnt="0"/>
      <dgm:spPr/>
    </dgm:pt>
    <dgm:pt modelId="{3C147227-4D8F-4F7F-BF62-1CB115D49A0B}" type="pres">
      <dgm:prSet presAssocID="{446899CB-DEED-4087-B315-F06D3FEAF672}" presName="compositeNode" presStyleCnt="0"/>
      <dgm:spPr/>
    </dgm:pt>
    <dgm:pt modelId="{49D58EE4-63F6-4783-81CB-551DF4FC8AE8}" type="pres">
      <dgm:prSet presAssocID="{446899CB-DEED-4087-B315-F06D3FEAF67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D0A9363-457A-4EB3-993E-A0988C79442C}" type="pres">
      <dgm:prSet presAssocID="{446899CB-DEED-4087-B315-F06D3FEAF672}" presName="parSh" presStyleCnt="0"/>
      <dgm:spPr/>
    </dgm:pt>
    <dgm:pt modelId="{9C29A94D-A527-4557-BCC3-6AADFF286870}" type="pres">
      <dgm:prSet presAssocID="{446899CB-DEED-4087-B315-F06D3FEAF672}" presName="lineNode" presStyleLbl="alignAccFollowNode1" presStyleIdx="3" presStyleCnt="9"/>
      <dgm:spPr/>
    </dgm:pt>
    <dgm:pt modelId="{AE2A711E-6784-4F27-B071-B35B6EB78FEB}" type="pres">
      <dgm:prSet presAssocID="{446899CB-DEED-4087-B315-F06D3FEAF672}" presName="lineArrowNode" presStyleLbl="alignAccFollowNode1" presStyleIdx="4" presStyleCnt="9"/>
      <dgm:spPr/>
    </dgm:pt>
    <dgm:pt modelId="{DC418000-9B1B-45DA-8267-0368697D33A4}" type="pres">
      <dgm:prSet presAssocID="{B69890DE-DACE-4712-A5DF-E05E8A1E210C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B77EECB0-F846-4760-A5CE-D5A7F3AC6E1E}" type="pres">
      <dgm:prSet presAssocID="{B69890DE-DACE-4712-A5DF-E05E8A1E210C}" presName="spacerBetweenCircleAndCallout" presStyleCnt="0">
        <dgm:presLayoutVars/>
      </dgm:prSet>
      <dgm:spPr/>
    </dgm:pt>
    <dgm:pt modelId="{726CF7D7-10FE-4149-AE30-0974D81AFC78}" type="pres">
      <dgm:prSet presAssocID="{446899CB-DEED-4087-B315-F06D3FEAF672}" presName="nodeText" presStyleLbl="alignAccFollowNode1" presStyleIdx="5" presStyleCnt="9">
        <dgm:presLayoutVars>
          <dgm:bulletEnabled val="1"/>
        </dgm:presLayoutVars>
      </dgm:prSet>
      <dgm:spPr/>
    </dgm:pt>
    <dgm:pt modelId="{051F3F93-7455-4B53-849E-8C8DAF5D962F}" type="pres">
      <dgm:prSet presAssocID="{B69890DE-DACE-4712-A5DF-E05E8A1E210C}" presName="sibTransComposite" presStyleCnt="0"/>
      <dgm:spPr/>
    </dgm:pt>
    <dgm:pt modelId="{A2EBC7F0-4A0B-42F8-B12B-1089E80C38A0}" type="pres">
      <dgm:prSet presAssocID="{F3D56720-D9A9-4E38-9C8D-412B3DB567BF}" presName="compositeNode" presStyleCnt="0"/>
      <dgm:spPr/>
    </dgm:pt>
    <dgm:pt modelId="{59A063C2-BAF7-4DD0-A0C4-2D682DE9B5D0}" type="pres">
      <dgm:prSet presAssocID="{F3D56720-D9A9-4E38-9C8D-412B3DB567B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F8A4640-A965-4BFD-875E-6DA0BDBDFDC8}" type="pres">
      <dgm:prSet presAssocID="{F3D56720-D9A9-4E38-9C8D-412B3DB567BF}" presName="parSh" presStyleCnt="0"/>
      <dgm:spPr/>
    </dgm:pt>
    <dgm:pt modelId="{1DAF493E-65DC-4C16-AEB6-C068686149E3}" type="pres">
      <dgm:prSet presAssocID="{F3D56720-D9A9-4E38-9C8D-412B3DB567BF}" presName="lineNode" presStyleLbl="alignAccFollowNode1" presStyleIdx="6" presStyleCnt="9"/>
      <dgm:spPr/>
    </dgm:pt>
    <dgm:pt modelId="{6C9FD034-BBB0-4318-8BA1-3AE80C645E28}" type="pres">
      <dgm:prSet presAssocID="{F3D56720-D9A9-4E38-9C8D-412B3DB567BF}" presName="lineArrowNode" presStyleLbl="alignAccFollowNode1" presStyleIdx="7" presStyleCnt="9"/>
      <dgm:spPr/>
    </dgm:pt>
    <dgm:pt modelId="{4881D402-BAEA-4E9C-9D19-E45959DBFE62}" type="pres">
      <dgm:prSet presAssocID="{DC0FFF05-FCB6-4B68-B08F-2020303444B2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8EFCF70F-460E-4363-A5AB-613D3393EE34}" type="pres">
      <dgm:prSet presAssocID="{DC0FFF05-FCB6-4B68-B08F-2020303444B2}" presName="spacerBetweenCircleAndCallout" presStyleCnt="0">
        <dgm:presLayoutVars/>
      </dgm:prSet>
      <dgm:spPr/>
    </dgm:pt>
    <dgm:pt modelId="{65E00273-5976-44F3-899E-DC41340FB13F}" type="pres">
      <dgm:prSet presAssocID="{F3D56720-D9A9-4E38-9C8D-412B3DB567B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7E063805-F6AD-4A69-A46B-C38467DB07F3}" type="presOf" srcId="{A634D0DD-6D4C-4A72-AD0F-0EB23B63B33F}" destId="{98975621-3BAE-4881-9764-B47A17F2E380}" srcOrd="0" destOrd="0" presId="urn:microsoft.com/office/officeart/2016/7/layout/LinearArrowProcessNumbered"/>
    <dgm:cxn modelId="{FAD62917-9E17-4FBE-A0BA-7D58A0E94F9D}" type="presOf" srcId="{B69890DE-DACE-4712-A5DF-E05E8A1E210C}" destId="{DC418000-9B1B-45DA-8267-0368697D33A4}" srcOrd="0" destOrd="0" presId="urn:microsoft.com/office/officeart/2016/7/layout/LinearArrowProcessNumbered"/>
    <dgm:cxn modelId="{5BA9B12B-9F80-4829-8C00-923F3189EEF7}" type="presOf" srcId="{6D9AC64B-0910-4243-AB9D-F7B5693C5D34}" destId="{75DD55B4-612E-4F0A-A439-24D4E5AB95C6}" srcOrd="0" destOrd="0" presId="urn:microsoft.com/office/officeart/2016/7/layout/LinearArrowProcessNumbered"/>
    <dgm:cxn modelId="{9B2B462C-5B06-4D10-A859-4AD3EBFDB783}" type="presOf" srcId="{F3D56720-D9A9-4E38-9C8D-412B3DB567BF}" destId="{65E00273-5976-44F3-899E-DC41340FB13F}" srcOrd="0" destOrd="0" presId="urn:microsoft.com/office/officeart/2016/7/layout/LinearArrowProcessNumbered"/>
    <dgm:cxn modelId="{8592F684-F1F4-4124-A7D9-CA0ECA007F3F}" srcId="{805BDBCB-8C3B-413C-9856-B223C82A2AD8}" destId="{446899CB-DEED-4087-B315-F06D3FEAF672}" srcOrd="1" destOrd="0" parTransId="{FA146319-12FB-445B-AD19-4F813D45BD48}" sibTransId="{B69890DE-DACE-4712-A5DF-E05E8A1E210C}"/>
    <dgm:cxn modelId="{E9BE56BF-0BD3-4895-8C07-E274AFCC8C76}" type="presOf" srcId="{DC0FFF05-FCB6-4B68-B08F-2020303444B2}" destId="{4881D402-BAEA-4E9C-9D19-E45959DBFE62}" srcOrd="0" destOrd="0" presId="urn:microsoft.com/office/officeart/2016/7/layout/LinearArrowProcessNumbered"/>
    <dgm:cxn modelId="{46666BD7-4054-4983-AEBD-5AA12E51A5E2}" srcId="{805BDBCB-8C3B-413C-9856-B223C82A2AD8}" destId="{A634D0DD-6D4C-4A72-AD0F-0EB23B63B33F}" srcOrd="0" destOrd="0" parTransId="{AFCFEC9A-F1FB-4EE0-AD6B-94C31F80A94B}" sibTransId="{6D9AC64B-0910-4243-AB9D-F7B5693C5D34}"/>
    <dgm:cxn modelId="{998E55E5-78EA-437F-AFA5-F99A1E57238F}" srcId="{805BDBCB-8C3B-413C-9856-B223C82A2AD8}" destId="{F3D56720-D9A9-4E38-9C8D-412B3DB567BF}" srcOrd="2" destOrd="0" parTransId="{86C9C4EA-D175-43DF-9F1A-E234EF2F9343}" sibTransId="{DC0FFF05-FCB6-4B68-B08F-2020303444B2}"/>
    <dgm:cxn modelId="{FE81C3EA-5B73-41B9-8F82-0B0457060B99}" type="presOf" srcId="{805BDBCB-8C3B-413C-9856-B223C82A2AD8}" destId="{9A268515-61FC-4795-A3D8-F94386A23C07}" srcOrd="0" destOrd="0" presId="urn:microsoft.com/office/officeart/2016/7/layout/LinearArrowProcessNumbered"/>
    <dgm:cxn modelId="{1EDDE9F0-84D0-49F0-8DAE-A21226E7E6FD}" type="presOf" srcId="{446899CB-DEED-4087-B315-F06D3FEAF672}" destId="{726CF7D7-10FE-4149-AE30-0974D81AFC78}" srcOrd="0" destOrd="0" presId="urn:microsoft.com/office/officeart/2016/7/layout/LinearArrowProcessNumbered"/>
    <dgm:cxn modelId="{5E287829-4B2F-4EEB-B5A6-E378C5DF13A1}" type="presParOf" srcId="{9A268515-61FC-4795-A3D8-F94386A23C07}" destId="{85D21D63-3826-46FF-A741-F0DF75CE5E0A}" srcOrd="0" destOrd="0" presId="urn:microsoft.com/office/officeart/2016/7/layout/LinearArrowProcessNumbered"/>
    <dgm:cxn modelId="{661CE705-DED7-479F-B3FB-E7901758D895}" type="presParOf" srcId="{85D21D63-3826-46FF-A741-F0DF75CE5E0A}" destId="{EAC4E3DD-184F-44A2-ACD3-8F5349F094C9}" srcOrd="0" destOrd="0" presId="urn:microsoft.com/office/officeart/2016/7/layout/LinearArrowProcessNumbered"/>
    <dgm:cxn modelId="{66AC6781-6737-49DB-B48F-07A54662323E}" type="presParOf" srcId="{85D21D63-3826-46FF-A741-F0DF75CE5E0A}" destId="{DD3B4DDA-1144-4499-BD66-215B462E197A}" srcOrd="1" destOrd="0" presId="urn:microsoft.com/office/officeart/2016/7/layout/LinearArrowProcessNumbered"/>
    <dgm:cxn modelId="{CB48CD41-5697-47E8-B3F8-71C480ECF70B}" type="presParOf" srcId="{DD3B4DDA-1144-4499-BD66-215B462E197A}" destId="{E127A01E-35A1-43C2-810E-AA4B3DB152F4}" srcOrd="0" destOrd="0" presId="urn:microsoft.com/office/officeart/2016/7/layout/LinearArrowProcessNumbered"/>
    <dgm:cxn modelId="{FE2BC38F-C174-4305-879D-63E3B84A07AF}" type="presParOf" srcId="{DD3B4DDA-1144-4499-BD66-215B462E197A}" destId="{7B72B4CE-A361-4000-8CE3-D50597276A07}" srcOrd="1" destOrd="0" presId="urn:microsoft.com/office/officeart/2016/7/layout/LinearArrowProcessNumbered"/>
    <dgm:cxn modelId="{729768A8-022B-4E98-8BD3-03A5B609194F}" type="presParOf" srcId="{DD3B4DDA-1144-4499-BD66-215B462E197A}" destId="{75DD55B4-612E-4F0A-A439-24D4E5AB95C6}" srcOrd="2" destOrd="0" presId="urn:microsoft.com/office/officeart/2016/7/layout/LinearArrowProcessNumbered"/>
    <dgm:cxn modelId="{A827532D-28B6-4190-AAD1-A2D3B08F57D4}" type="presParOf" srcId="{DD3B4DDA-1144-4499-BD66-215B462E197A}" destId="{755D3225-AE8C-453B-BCCB-CAE6EDAC68F0}" srcOrd="3" destOrd="0" presId="urn:microsoft.com/office/officeart/2016/7/layout/LinearArrowProcessNumbered"/>
    <dgm:cxn modelId="{C03B3F66-4E7E-45A7-8AD5-C070CEC37E42}" type="presParOf" srcId="{85D21D63-3826-46FF-A741-F0DF75CE5E0A}" destId="{98975621-3BAE-4881-9764-B47A17F2E380}" srcOrd="2" destOrd="0" presId="urn:microsoft.com/office/officeart/2016/7/layout/LinearArrowProcessNumbered"/>
    <dgm:cxn modelId="{B74C8268-A9E3-40E2-BFA7-3133DC25DCD4}" type="presParOf" srcId="{9A268515-61FC-4795-A3D8-F94386A23C07}" destId="{688E486C-361B-4479-AC29-90D6890575A3}" srcOrd="1" destOrd="0" presId="urn:microsoft.com/office/officeart/2016/7/layout/LinearArrowProcessNumbered"/>
    <dgm:cxn modelId="{4F6289F6-7E43-4BEA-82B7-F57BD9EBD19F}" type="presParOf" srcId="{9A268515-61FC-4795-A3D8-F94386A23C07}" destId="{3C147227-4D8F-4F7F-BF62-1CB115D49A0B}" srcOrd="2" destOrd="0" presId="urn:microsoft.com/office/officeart/2016/7/layout/LinearArrowProcessNumbered"/>
    <dgm:cxn modelId="{11BBAABC-D605-49C2-8D7F-F22AE0C57B37}" type="presParOf" srcId="{3C147227-4D8F-4F7F-BF62-1CB115D49A0B}" destId="{49D58EE4-63F6-4783-81CB-551DF4FC8AE8}" srcOrd="0" destOrd="0" presId="urn:microsoft.com/office/officeart/2016/7/layout/LinearArrowProcessNumbered"/>
    <dgm:cxn modelId="{F76F3379-4C0B-4F0E-92DD-3D25A0942E4B}" type="presParOf" srcId="{3C147227-4D8F-4F7F-BF62-1CB115D49A0B}" destId="{9D0A9363-457A-4EB3-993E-A0988C79442C}" srcOrd="1" destOrd="0" presId="urn:microsoft.com/office/officeart/2016/7/layout/LinearArrowProcessNumbered"/>
    <dgm:cxn modelId="{BD80B707-FCAD-44FC-BEDD-3978DEFF7F8D}" type="presParOf" srcId="{9D0A9363-457A-4EB3-993E-A0988C79442C}" destId="{9C29A94D-A527-4557-BCC3-6AADFF286870}" srcOrd="0" destOrd="0" presId="urn:microsoft.com/office/officeart/2016/7/layout/LinearArrowProcessNumbered"/>
    <dgm:cxn modelId="{F6363CB9-18CC-463A-AB79-9BE02060D66A}" type="presParOf" srcId="{9D0A9363-457A-4EB3-993E-A0988C79442C}" destId="{AE2A711E-6784-4F27-B071-B35B6EB78FEB}" srcOrd="1" destOrd="0" presId="urn:microsoft.com/office/officeart/2016/7/layout/LinearArrowProcessNumbered"/>
    <dgm:cxn modelId="{E099F97D-7676-4199-9781-0C4FAB05FBF2}" type="presParOf" srcId="{9D0A9363-457A-4EB3-993E-A0988C79442C}" destId="{DC418000-9B1B-45DA-8267-0368697D33A4}" srcOrd="2" destOrd="0" presId="urn:microsoft.com/office/officeart/2016/7/layout/LinearArrowProcessNumbered"/>
    <dgm:cxn modelId="{70D10739-D3A4-4A97-9463-B1EC55E0196D}" type="presParOf" srcId="{9D0A9363-457A-4EB3-993E-A0988C79442C}" destId="{B77EECB0-F846-4760-A5CE-D5A7F3AC6E1E}" srcOrd="3" destOrd="0" presId="urn:microsoft.com/office/officeart/2016/7/layout/LinearArrowProcessNumbered"/>
    <dgm:cxn modelId="{0AA070D0-99CE-4CFC-839E-67FE95E3BE55}" type="presParOf" srcId="{3C147227-4D8F-4F7F-BF62-1CB115D49A0B}" destId="{726CF7D7-10FE-4149-AE30-0974D81AFC78}" srcOrd="2" destOrd="0" presId="urn:microsoft.com/office/officeart/2016/7/layout/LinearArrowProcessNumbered"/>
    <dgm:cxn modelId="{9D48C4ED-CD1F-4553-9084-3C0E89025DAC}" type="presParOf" srcId="{9A268515-61FC-4795-A3D8-F94386A23C07}" destId="{051F3F93-7455-4B53-849E-8C8DAF5D962F}" srcOrd="3" destOrd="0" presId="urn:microsoft.com/office/officeart/2016/7/layout/LinearArrowProcessNumbered"/>
    <dgm:cxn modelId="{28C0C550-0C79-4AF8-A311-22E873B13139}" type="presParOf" srcId="{9A268515-61FC-4795-A3D8-F94386A23C07}" destId="{A2EBC7F0-4A0B-42F8-B12B-1089E80C38A0}" srcOrd="4" destOrd="0" presId="urn:microsoft.com/office/officeart/2016/7/layout/LinearArrowProcessNumbered"/>
    <dgm:cxn modelId="{F88D5771-7CFF-42DA-825F-F88555C2ABD9}" type="presParOf" srcId="{A2EBC7F0-4A0B-42F8-B12B-1089E80C38A0}" destId="{59A063C2-BAF7-4DD0-A0C4-2D682DE9B5D0}" srcOrd="0" destOrd="0" presId="urn:microsoft.com/office/officeart/2016/7/layout/LinearArrowProcessNumbered"/>
    <dgm:cxn modelId="{3B3F6740-93D6-4786-A37A-DF2E4F420507}" type="presParOf" srcId="{A2EBC7F0-4A0B-42F8-B12B-1089E80C38A0}" destId="{6F8A4640-A965-4BFD-875E-6DA0BDBDFDC8}" srcOrd="1" destOrd="0" presId="urn:microsoft.com/office/officeart/2016/7/layout/LinearArrowProcessNumbered"/>
    <dgm:cxn modelId="{F967C16C-3B5E-4F5F-A1FD-360D7D26412C}" type="presParOf" srcId="{6F8A4640-A965-4BFD-875E-6DA0BDBDFDC8}" destId="{1DAF493E-65DC-4C16-AEB6-C068686149E3}" srcOrd="0" destOrd="0" presId="urn:microsoft.com/office/officeart/2016/7/layout/LinearArrowProcessNumbered"/>
    <dgm:cxn modelId="{91B7709F-C84B-4D7F-A3CE-9E24A8579285}" type="presParOf" srcId="{6F8A4640-A965-4BFD-875E-6DA0BDBDFDC8}" destId="{6C9FD034-BBB0-4318-8BA1-3AE80C645E28}" srcOrd="1" destOrd="0" presId="urn:microsoft.com/office/officeart/2016/7/layout/LinearArrowProcessNumbered"/>
    <dgm:cxn modelId="{0649DE78-BBC2-4A4D-9B54-1B631FE182D6}" type="presParOf" srcId="{6F8A4640-A965-4BFD-875E-6DA0BDBDFDC8}" destId="{4881D402-BAEA-4E9C-9D19-E45959DBFE62}" srcOrd="2" destOrd="0" presId="urn:microsoft.com/office/officeart/2016/7/layout/LinearArrowProcessNumbered"/>
    <dgm:cxn modelId="{88A93EC1-2FCE-4A0C-BC3F-F4D905DF48E0}" type="presParOf" srcId="{6F8A4640-A965-4BFD-875E-6DA0BDBDFDC8}" destId="{8EFCF70F-460E-4363-A5AB-613D3393EE34}" srcOrd="3" destOrd="0" presId="urn:microsoft.com/office/officeart/2016/7/layout/LinearArrowProcessNumbered"/>
    <dgm:cxn modelId="{BA248147-3461-4F08-B93B-E8B9009A8F0F}" type="presParOf" srcId="{A2EBC7F0-4A0B-42F8-B12B-1089E80C38A0}" destId="{65E00273-5976-44F3-899E-DC41340FB13F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592D12-CE71-459D-B556-53854B0EA673}">
      <dsp:nvSpPr>
        <dsp:cNvPr id="0" name=""/>
        <dsp:cNvSpPr/>
      </dsp:nvSpPr>
      <dsp:spPr>
        <a:xfrm>
          <a:off x="605654" y="200828"/>
          <a:ext cx="1784250" cy="1784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6D1C9-FADB-4E8A-8330-9FDEF928A04B}">
      <dsp:nvSpPr>
        <dsp:cNvPr id="0" name=""/>
        <dsp:cNvSpPr/>
      </dsp:nvSpPr>
      <dsp:spPr>
        <a:xfrm>
          <a:off x="985904" y="581078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737A7-8E85-4498-818D-500E2ED1B1D0}">
      <dsp:nvSpPr>
        <dsp:cNvPr id="0" name=""/>
        <dsp:cNvSpPr/>
      </dsp:nvSpPr>
      <dsp:spPr>
        <a:xfrm>
          <a:off x="35279" y="2540829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5th year Computer Engineering student at the Lebanese Amercian University</a:t>
          </a:r>
        </a:p>
      </dsp:txBody>
      <dsp:txXfrm>
        <a:off x="35279" y="2540829"/>
        <a:ext cx="2925000" cy="720000"/>
      </dsp:txXfrm>
    </dsp:sp>
    <dsp:sp modelId="{2981DF97-1C07-49A2-8340-471515770EFD}">
      <dsp:nvSpPr>
        <dsp:cNvPr id="0" name=""/>
        <dsp:cNvSpPr/>
      </dsp:nvSpPr>
      <dsp:spPr>
        <a:xfrm>
          <a:off x="4042529" y="200828"/>
          <a:ext cx="1784250" cy="1784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635D1-518A-4A15-B923-45A5FD2EFF5E}">
      <dsp:nvSpPr>
        <dsp:cNvPr id="0" name=""/>
        <dsp:cNvSpPr/>
      </dsp:nvSpPr>
      <dsp:spPr>
        <a:xfrm>
          <a:off x="4422779" y="581078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FED2C-45AF-40FE-942A-534ADF0E1E6E}">
      <dsp:nvSpPr>
        <dsp:cNvPr id="0" name=""/>
        <dsp:cNvSpPr/>
      </dsp:nvSpPr>
      <dsp:spPr>
        <a:xfrm>
          <a:off x="3472154" y="2540829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Former BMW Computer vision and simulation intern in the Tech Office, Munich</a:t>
          </a:r>
        </a:p>
      </dsp:txBody>
      <dsp:txXfrm>
        <a:off x="3472154" y="2540829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774CC-86E4-4B5F-9D99-3BBE85320C89}">
      <dsp:nvSpPr>
        <dsp:cNvPr id="0" name=""/>
        <dsp:cNvSpPr/>
      </dsp:nvSpPr>
      <dsp:spPr>
        <a:xfrm>
          <a:off x="0" y="459"/>
          <a:ext cx="10058399" cy="10742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062AB1-56DB-4675-BB76-AA0BA8373E94}">
      <dsp:nvSpPr>
        <dsp:cNvPr id="0" name=""/>
        <dsp:cNvSpPr/>
      </dsp:nvSpPr>
      <dsp:spPr>
        <a:xfrm>
          <a:off x="324969" y="242171"/>
          <a:ext cx="590852" cy="590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BD617-3B98-41DC-BBB7-012DB637D339}">
      <dsp:nvSpPr>
        <dsp:cNvPr id="0" name=""/>
        <dsp:cNvSpPr/>
      </dsp:nvSpPr>
      <dsp:spPr>
        <a:xfrm>
          <a:off x="1240791" y="459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Started with a research conducted in the university focusing on Human Robot Interaction.</a:t>
          </a:r>
        </a:p>
      </dsp:txBody>
      <dsp:txXfrm>
        <a:off x="1240791" y="459"/>
        <a:ext cx="8817608" cy="1074277"/>
      </dsp:txXfrm>
    </dsp:sp>
    <dsp:sp modelId="{87259B90-7D18-4480-9090-A39F3069CD51}">
      <dsp:nvSpPr>
        <dsp:cNvPr id="0" name=""/>
        <dsp:cNvSpPr/>
      </dsp:nvSpPr>
      <dsp:spPr>
        <a:xfrm>
          <a:off x="0" y="1343306"/>
          <a:ext cx="10058399" cy="10742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A54082-1474-41BC-AF02-721EE146609F}">
      <dsp:nvSpPr>
        <dsp:cNvPr id="0" name=""/>
        <dsp:cNvSpPr/>
      </dsp:nvSpPr>
      <dsp:spPr>
        <a:xfrm>
          <a:off x="324969" y="1585019"/>
          <a:ext cx="590852" cy="590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87579-903A-4FB4-9B99-205114C14B13}">
      <dsp:nvSpPr>
        <dsp:cNvPr id="0" name=""/>
        <dsp:cNvSpPr/>
      </dsp:nvSpPr>
      <dsp:spPr>
        <a:xfrm>
          <a:off x="1240791" y="1343306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ROS is the perfect tool to be used in our research.</a:t>
          </a:r>
        </a:p>
      </dsp:txBody>
      <dsp:txXfrm>
        <a:off x="1240791" y="1343306"/>
        <a:ext cx="8817608" cy="1074277"/>
      </dsp:txXfrm>
    </dsp:sp>
    <dsp:sp modelId="{2D4E4D4A-9B7F-42E4-B6AC-313CFB4D7163}">
      <dsp:nvSpPr>
        <dsp:cNvPr id="0" name=""/>
        <dsp:cNvSpPr/>
      </dsp:nvSpPr>
      <dsp:spPr>
        <a:xfrm>
          <a:off x="0" y="2686153"/>
          <a:ext cx="10058399" cy="10742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8B1E21-B63C-405C-AC28-4E45EFD8ED73}">
      <dsp:nvSpPr>
        <dsp:cNvPr id="0" name=""/>
        <dsp:cNvSpPr/>
      </dsp:nvSpPr>
      <dsp:spPr>
        <a:xfrm>
          <a:off x="324969" y="2927866"/>
          <a:ext cx="590852" cy="590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D2067-1A55-4031-A60A-CF4C487ACE08}">
      <dsp:nvSpPr>
        <dsp:cNvPr id="0" name=""/>
        <dsp:cNvSpPr/>
      </dsp:nvSpPr>
      <dsp:spPr>
        <a:xfrm>
          <a:off x="1240791" y="2686153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Learned it from scratch through "The Construct" and afterwards applied it.</a:t>
          </a:r>
        </a:p>
      </dsp:txBody>
      <dsp:txXfrm>
        <a:off x="1240791" y="2686153"/>
        <a:ext cx="8817608" cy="10742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8B462-0A15-4D03-BB50-884602B1F09C}">
      <dsp:nvSpPr>
        <dsp:cNvPr id="0" name=""/>
        <dsp:cNvSpPr/>
      </dsp:nvSpPr>
      <dsp:spPr>
        <a:xfrm>
          <a:off x="3028891" y="634426"/>
          <a:ext cx="4905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572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61148" y="677540"/>
        <a:ext cx="26058" cy="5211"/>
      </dsp:txXfrm>
    </dsp:sp>
    <dsp:sp modelId="{3FC08F25-92D3-4931-8A26-B7B0AB1C429E}">
      <dsp:nvSpPr>
        <dsp:cNvPr id="0" name=""/>
        <dsp:cNvSpPr/>
      </dsp:nvSpPr>
      <dsp:spPr>
        <a:xfrm>
          <a:off x="764723" y="355"/>
          <a:ext cx="2265967" cy="135958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034" tIns="116550" rIns="111034" bIns="11655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u="sng" kern="1200" dirty="0"/>
            <a:t>Framework, not an OS </a:t>
          </a:r>
          <a:r>
            <a:rPr lang="en-US" sz="1300" kern="1200" dirty="0">
              <a:latin typeface="Univers Condensed" panose="020F0302020204030204"/>
            </a:rPr>
            <a:t>:</a:t>
          </a:r>
          <a:r>
            <a:rPr lang="en-US" sz="1300" kern="1200" dirty="0"/>
            <a:t> ROS2 is a middleware or framework, not an actual operating system.</a:t>
          </a:r>
        </a:p>
      </dsp:txBody>
      <dsp:txXfrm>
        <a:off x="764723" y="355"/>
        <a:ext cx="2265967" cy="1359580"/>
      </dsp:txXfrm>
    </dsp:sp>
    <dsp:sp modelId="{AF8ED809-CE7B-4FE7-91A7-75DA5804A7BD}">
      <dsp:nvSpPr>
        <dsp:cNvPr id="0" name=""/>
        <dsp:cNvSpPr/>
      </dsp:nvSpPr>
      <dsp:spPr>
        <a:xfrm>
          <a:off x="1897707" y="1358136"/>
          <a:ext cx="2787139" cy="490572"/>
        </a:xfrm>
        <a:custGeom>
          <a:avLst/>
          <a:gdLst/>
          <a:ahLst/>
          <a:cxnLst/>
          <a:rect l="0" t="0" r="0" b="0"/>
          <a:pathLst>
            <a:path>
              <a:moveTo>
                <a:pt x="2787139" y="0"/>
              </a:moveTo>
              <a:lnTo>
                <a:pt x="2787139" y="262386"/>
              </a:lnTo>
              <a:lnTo>
                <a:pt x="0" y="262386"/>
              </a:lnTo>
              <a:lnTo>
                <a:pt x="0" y="490572"/>
              </a:lnTo>
            </a:path>
          </a:pathLst>
        </a:custGeom>
        <a:noFill/>
        <a:ln w="12700" cap="flat" cmpd="sng" algn="ctr">
          <a:solidFill>
            <a:schemeClr val="accent5">
              <a:hueOff val="372481"/>
              <a:satOff val="1587"/>
              <a:lumOff val="-78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20391" y="1600816"/>
        <a:ext cx="141772" cy="5211"/>
      </dsp:txXfrm>
    </dsp:sp>
    <dsp:sp modelId="{2160631F-23A4-46F3-9AF7-3C67078E96F5}">
      <dsp:nvSpPr>
        <dsp:cNvPr id="0" name=""/>
        <dsp:cNvSpPr/>
      </dsp:nvSpPr>
      <dsp:spPr>
        <a:xfrm>
          <a:off x="3551863" y="355"/>
          <a:ext cx="2265967" cy="1359580"/>
        </a:xfrm>
        <a:prstGeom prst="rect">
          <a:avLst/>
        </a:prstGeom>
        <a:solidFill>
          <a:schemeClr val="accent5">
            <a:hueOff val="297985"/>
            <a:satOff val="1269"/>
            <a:lumOff val="-62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034" tIns="116550" rIns="111034" bIns="11655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u="sng" kern="1200"/>
            <a:t>Successor to ROS1</a:t>
          </a:r>
          <a:r>
            <a:rPr lang="en-US" sz="1300" b="1" u="sng" kern="1200">
              <a:latin typeface="Univers Condensed" panose="020F0302020204030204"/>
            </a:rPr>
            <a:t>:</a:t>
          </a:r>
          <a:r>
            <a:rPr lang="en-US" sz="1300" kern="1200"/>
            <a:t> It's the next version of ROS1, built on the same core concepts but more advanced.</a:t>
          </a:r>
          <a:endParaRPr lang="en-US" sz="1300" kern="1200">
            <a:latin typeface="Univers Condensed" panose="020F0302020204030204"/>
          </a:endParaRPr>
        </a:p>
      </dsp:txBody>
      <dsp:txXfrm>
        <a:off x="3551863" y="355"/>
        <a:ext cx="2265967" cy="1359580"/>
      </dsp:txXfrm>
    </dsp:sp>
    <dsp:sp modelId="{D7D0D249-0B67-4374-BDBC-EEA53F6AA6B3}">
      <dsp:nvSpPr>
        <dsp:cNvPr id="0" name=""/>
        <dsp:cNvSpPr/>
      </dsp:nvSpPr>
      <dsp:spPr>
        <a:xfrm>
          <a:off x="3028891" y="2515179"/>
          <a:ext cx="4905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572" y="45720"/>
              </a:lnTo>
            </a:path>
          </a:pathLst>
        </a:custGeom>
        <a:noFill/>
        <a:ln w="12700" cap="flat" cmpd="sng" algn="ctr">
          <a:solidFill>
            <a:schemeClr val="accent5">
              <a:hueOff val="744962"/>
              <a:satOff val="3174"/>
              <a:lumOff val="-156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61148" y="2558293"/>
        <a:ext cx="26058" cy="5211"/>
      </dsp:txXfrm>
    </dsp:sp>
    <dsp:sp modelId="{167BB4A2-90A2-4CA7-9CFA-BF02EC3228E1}">
      <dsp:nvSpPr>
        <dsp:cNvPr id="0" name=""/>
        <dsp:cNvSpPr/>
      </dsp:nvSpPr>
      <dsp:spPr>
        <a:xfrm>
          <a:off x="764723" y="1881108"/>
          <a:ext cx="2265967" cy="1359580"/>
        </a:xfrm>
        <a:prstGeom prst="rect">
          <a:avLst/>
        </a:prstGeom>
        <a:solidFill>
          <a:schemeClr val="accent5">
            <a:hueOff val="595970"/>
            <a:satOff val="2539"/>
            <a:lumOff val="-125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034" tIns="116550" rIns="111034" bIns="11655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u="sng" kern="1200"/>
            <a:t>Distributed Applications</a:t>
          </a:r>
          <a:r>
            <a:rPr lang="en-US" sz="1300" b="1" u="sng" kern="1200">
              <a:latin typeface="Univers Condensed" panose="020F0302020204030204"/>
            </a:rPr>
            <a:t>:</a:t>
          </a:r>
          <a:r>
            <a:rPr lang="en-US" sz="1300" kern="1200"/>
            <a:t> Provides a structure for creating distributed robotics applications with inter-communicating parts.</a:t>
          </a:r>
        </a:p>
      </dsp:txBody>
      <dsp:txXfrm>
        <a:off x="764723" y="1881108"/>
        <a:ext cx="2265967" cy="1359580"/>
      </dsp:txXfrm>
    </dsp:sp>
    <dsp:sp modelId="{383AC421-824F-4EC6-87DD-165F4CC16B3A}">
      <dsp:nvSpPr>
        <dsp:cNvPr id="0" name=""/>
        <dsp:cNvSpPr/>
      </dsp:nvSpPr>
      <dsp:spPr>
        <a:xfrm>
          <a:off x="1897707" y="3238889"/>
          <a:ext cx="2787139" cy="490572"/>
        </a:xfrm>
        <a:custGeom>
          <a:avLst/>
          <a:gdLst/>
          <a:ahLst/>
          <a:cxnLst/>
          <a:rect l="0" t="0" r="0" b="0"/>
          <a:pathLst>
            <a:path>
              <a:moveTo>
                <a:pt x="2787139" y="0"/>
              </a:moveTo>
              <a:lnTo>
                <a:pt x="2787139" y="262386"/>
              </a:lnTo>
              <a:lnTo>
                <a:pt x="0" y="262386"/>
              </a:lnTo>
              <a:lnTo>
                <a:pt x="0" y="490572"/>
              </a:lnTo>
            </a:path>
          </a:pathLst>
        </a:custGeom>
        <a:noFill/>
        <a:ln w="12700" cap="flat" cmpd="sng" algn="ctr">
          <a:solidFill>
            <a:schemeClr val="accent5">
              <a:hueOff val="1117443"/>
              <a:satOff val="4760"/>
              <a:lumOff val="-235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20391" y="3481569"/>
        <a:ext cx="141772" cy="5211"/>
      </dsp:txXfrm>
    </dsp:sp>
    <dsp:sp modelId="{1B200D4F-7EBE-4535-ABF9-A20B9DA05307}">
      <dsp:nvSpPr>
        <dsp:cNvPr id="0" name=""/>
        <dsp:cNvSpPr/>
      </dsp:nvSpPr>
      <dsp:spPr>
        <a:xfrm>
          <a:off x="3551863" y="1881108"/>
          <a:ext cx="2265967" cy="1359580"/>
        </a:xfrm>
        <a:prstGeom prst="rect">
          <a:avLst/>
        </a:prstGeom>
        <a:solidFill>
          <a:schemeClr val="accent5">
            <a:hueOff val="893954"/>
            <a:satOff val="3808"/>
            <a:lumOff val="-1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034" tIns="116550" rIns="111034" bIns="11655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u="sng" kern="1200"/>
            <a:t>Development Tools</a:t>
          </a:r>
          <a:r>
            <a:rPr lang="en-US" sz="1300" b="1" u="sng" kern="1200">
              <a:latin typeface="Univers Condensed" panose="020F0302020204030204"/>
            </a:rPr>
            <a:t>:</a:t>
          </a:r>
          <a:r>
            <a:rPr lang="en-US" sz="1300" kern="1200"/>
            <a:t> Offers tools for faster robot development such as logging and 3D visualization.</a:t>
          </a:r>
        </a:p>
      </dsp:txBody>
      <dsp:txXfrm>
        <a:off x="3551863" y="1881108"/>
        <a:ext cx="2265967" cy="1359580"/>
      </dsp:txXfrm>
    </dsp:sp>
    <dsp:sp modelId="{F10C93A7-3034-4490-994D-7C5E2F8BAED7}">
      <dsp:nvSpPr>
        <dsp:cNvPr id="0" name=""/>
        <dsp:cNvSpPr/>
      </dsp:nvSpPr>
      <dsp:spPr>
        <a:xfrm>
          <a:off x="3028891" y="4395931"/>
          <a:ext cx="4905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572" y="45720"/>
              </a:lnTo>
            </a:path>
          </a:pathLst>
        </a:custGeom>
        <a:noFill/>
        <a:ln w="12700" cap="flat" cmpd="sng" algn="ctr">
          <a:solidFill>
            <a:schemeClr val="accent5">
              <a:hueOff val="1489924"/>
              <a:satOff val="6347"/>
              <a:lumOff val="-313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61148" y="4439046"/>
        <a:ext cx="26058" cy="5211"/>
      </dsp:txXfrm>
    </dsp:sp>
    <dsp:sp modelId="{289224FF-9D2C-4F9C-BDF6-5597F545A0EB}">
      <dsp:nvSpPr>
        <dsp:cNvPr id="0" name=""/>
        <dsp:cNvSpPr/>
      </dsp:nvSpPr>
      <dsp:spPr>
        <a:xfrm>
          <a:off x="764723" y="3761861"/>
          <a:ext cx="2265967" cy="1359580"/>
        </a:xfrm>
        <a:prstGeom prst="rect">
          <a:avLst/>
        </a:prstGeom>
        <a:solidFill>
          <a:schemeClr val="accent5">
            <a:hueOff val="1191939"/>
            <a:satOff val="5078"/>
            <a:lumOff val="-251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034" tIns="116550" rIns="111034" bIns="11655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u="sng" kern="1200"/>
            <a:t>Plugins</a:t>
          </a:r>
          <a:r>
            <a:rPr lang="en-US" sz="1300" b="1" u="sng" kern="1200">
              <a:latin typeface="Univers Condensed" panose="020F0302020204030204"/>
            </a:rPr>
            <a:t>:</a:t>
          </a:r>
          <a:r>
            <a:rPr lang="en-US" sz="1300" kern="1200">
              <a:latin typeface="Univers Condensed" panose="020F0302020204030204"/>
            </a:rPr>
            <a:t> </a:t>
          </a:r>
          <a:r>
            <a:rPr lang="en-US" sz="1300" kern="1200"/>
            <a:t> Includes third-party plugins with ready-to-use functionalities.</a:t>
          </a:r>
        </a:p>
      </dsp:txBody>
      <dsp:txXfrm>
        <a:off x="764723" y="3761861"/>
        <a:ext cx="2265967" cy="1359580"/>
      </dsp:txXfrm>
    </dsp:sp>
    <dsp:sp modelId="{486945EA-B119-4E3B-A4B3-DF5F7D2D5BEB}">
      <dsp:nvSpPr>
        <dsp:cNvPr id="0" name=""/>
        <dsp:cNvSpPr/>
      </dsp:nvSpPr>
      <dsp:spPr>
        <a:xfrm>
          <a:off x="3551863" y="3761861"/>
          <a:ext cx="2265967" cy="1359580"/>
        </a:xfrm>
        <a:prstGeom prst="rect">
          <a:avLst/>
        </a:prstGeom>
        <a:solidFill>
          <a:schemeClr val="accent5">
            <a:hueOff val="1489924"/>
            <a:satOff val="6347"/>
            <a:lumOff val="-313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034" tIns="116550" rIns="111034" bIns="11655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u="sng" kern="1200"/>
            <a:t>Community</a:t>
          </a:r>
          <a:r>
            <a:rPr lang="en-US" sz="1300" b="1" u="sng" kern="1200">
              <a:latin typeface="Univers Condensed" panose="020F0302020204030204"/>
            </a:rPr>
            <a:t>:</a:t>
          </a:r>
          <a:r>
            <a:rPr lang="en-US" sz="1300" b="1" u="sng" kern="1200"/>
            <a:t> </a:t>
          </a:r>
          <a:r>
            <a:rPr lang="en-US" sz="1300" kern="1200"/>
            <a:t>Supported by an open-source community focused on robotics projects</a:t>
          </a:r>
          <a:r>
            <a:rPr lang="en-US" sz="1300" kern="1200">
              <a:latin typeface="Univers Condensed" panose="020F0302020204030204"/>
            </a:rPr>
            <a:t>.</a:t>
          </a:r>
          <a:endParaRPr lang="en-US" sz="1300" kern="1200"/>
        </a:p>
      </dsp:txBody>
      <dsp:txXfrm>
        <a:off x="3551863" y="3761861"/>
        <a:ext cx="2265967" cy="13595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AFAD2E-B47D-40E4-AAD9-A784C59DC8D5}">
      <dsp:nvSpPr>
        <dsp:cNvPr id="0" name=""/>
        <dsp:cNvSpPr/>
      </dsp:nvSpPr>
      <dsp:spPr>
        <a:xfrm>
          <a:off x="1519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CDEC6-BDE0-471D-A611-B49F7A09918C}">
      <dsp:nvSpPr>
        <dsp:cNvPr id="0" name=""/>
        <dsp:cNvSpPr/>
      </dsp:nvSpPr>
      <dsp:spPr>
        <a:xfrm>
          <a:off x="331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Education &amp; Research</a:t>
          </a:r>
          <a:r>
            <a:rPr lang="en-US" sz="1600" kern="1200"/>
            <a:t>: Utilized in academic settings for robotics education and cutting-edge research.</a:t>
          </a:r>
        </a:p>
      </dsp:txBody>
      <dsp:txXfrm>
        <a:off x="331199" y="2740191"/>
        <a:ext cx="4320000" cy="720000"/>
      </dsp:txXfrm>
    </dsp:sp>
    <dsp:sp modelId="{E83B5C10-C53B-4379-9E58-4330B88E69C4}">
      <dsp:nvSpPr>
        <dsp:cNvPr id="0" name=""/>
        <dsp:cNvSpPr/>
      </dsp:nvSpPr>
      <dsp:spPr>
        <a:xfrm>
          <a:off x="6595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1BF5F-372E-4E0A-9B12-380E5770EF68}">
      <dsp:nvSpPr>
        <dsp:cNvPr id="0" name=""/>
        <dsp:cNvSpPr/>
      </dsp:nvSpPr>
      <dsp:spPr>
        <a:xfrm>
          <a:off x="5407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Product Development</a:t>
          </a:r>
          <a:r>
            <a:rPr lang="en-US" sz="1600" kern="1200"/>
            <a:t>: Employed in the development and deployment of commercial robotics products.</a:t>
          </a:r>
        </a:p>
      </dsp:txBody>
      <dsp:txXfrm>
        <a:off x="5407199" y="2740191"/>
        <a:ext cx="432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6BAB8-3BDC-4FE4-B68B-33084F4EF4A1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C5F421-9A29-4B15-A6AE-1D739E882323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87B03-A707-41E7-A663-1612859533C4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Service Servers provide specific functionalities that can be requested by clients.</a:t>
          </a:r>
        </a:p>
      </dsp:txBody>
      <dsp:txXfrm>
        <a:off x="35606" y="2725540"/>
        <a:ext cx="2981250" cy="720000"/>
      </dsp:txXfrm>
    </dsp:sp>
    <dsp:sp modelId="{E066DF67-356C-4294-837D-C7B8221559F1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9B765-D986-4E46-96C6-2340CED87385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4FB59-066D-454E-8A6E-5A962C156ADB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They are created within nodes and listen for incoming service requests.</a:t>
          </a:r>
        </a:p>
      </dsp:txBody>
      <dsp:txXfrm>
        <a:off x="3538574" y="2725540"/>
        <a:ext cx="2981250" cy="720000"/>
      </dsp:txXfrm>
    </dsp:sp>
    <dsp:sp modelId="{5CDABD7A-A80E-4A35-A5E9-583A492416DB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C32C2-8CF1-45EA-A6B0-2607DD0D001D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E49E46-B78A-4A06-B438-57DE310F33ED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Servers process requests and send back responses, either synchronously or asynchronously.</a:t>
          </a:r>
        </a:p>
      </dsp:txBody>
      <dsp:txXfrm>
        <a:off x="7041543" y="2725540"/>
        <a:ext cx="2981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92F6E-573B-4E66-AAE9-A1A30E3ED94F}">
      <dsp:nvSpPr>
        <dsp:cNvPr id="0" name=""/>
        <dsp:cNvSpPr/>
      </dsp:nvSpPr>
      <dsp:spPr>
        <a:xfrm>
          <a:off x="1519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42C03B-A71F-4984-B48B-7DB28920B748}">
      <dsp:nvSpPr>
        <dsp:cNvPr id="0" name=""/>
        <dsp:cNvSpPr/>
      </dsp:nvSpPr>
      <dsp:spPr>
        <a:xfrm>
          <a:off x="331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Service Clients request services from servers using the service type and name.</a:t>
          </a:r>
        </a:p>
      </dsp:txBody>
      <dsp:txXfrm>
        <a:off x="331199" y="2740191"/>
        <a:ext cx="4320000" cy="720000"/>
      </dsp:txXfrm>
    </dsp:sp>
    <dsp:sp modelId="{CDD2B46E-21D7-4F98-A329-2B71C97DCE32}">
      <dsp:nvSpPr>
        <dsp:cNvPr id="0" name=""/>
        <dsp:cNvSpPr/>
      </dsp:nvSpPr>
      <dsp:spPr>
        <a:xfrm>
          <a:off x="6595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3D24B-1BFB-4AAB-AC3E-8F19B0D5BB04}">
      <dsp:nvSpPr>
        <dsp:cNvPr id="0" name=""/>
        <dsp:cNvSpPr/>
      </dsp:nvSpPr>
      <dsp:spPr>
        <a:xfrm>
          <a:off x="5407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Clients can wait for the server to process the request and return a response (synchronous) or proceed with other tasks and handle the response later (asynchronous).</a:t>
          </a:r>
        </a:p>
      </dsp:txBody>
      <dsp:txXfrm>
        <a:off x="5407199" y="2740191"/>
        <a:ext cx="432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7A01E-35A1-43C2-810E-AA4B3DB152F4}">
      <dsp:nvSpPr>
        <dsp:cNvPr id="0" name=""/>
        <dsp:cNvSpPr/>
      </dsp:nvSpPr>
      <dsp:spPr>
        <a:xfrm>
          <a:off x="1679674" y="826799"/>
          <a:ext cx="1339810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2B4CE-A361-4000-8CE3-D50597276A07}">
      <dsp:nvSpPr>
        <dsp:cNvPr id="0" name=""/>
        <dsp:cNvSpPr/>
      </dsp:nvSpPr>
      <dsp:spPr>
        <a:xfrm>
          <a:off x="3099873" y="714291"/>
          <a:ext cx="154078" cy="28915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2374859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2374859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D55B4-612E-4F0A-A439-24D4E5AB95C6}">
      <dsp:nvSpPr>
        <dsp:cNvPr id="0" name=""/>
        <dsp:cNvSpPr/>
      </dsp:nvSpPr>
      <dsp:spPr>
        <a:xfrm>
          <a:off x="791042" y="105680"/>
          <a:ext cx="1442311" cy="144231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970" tIns="55970" rIns="55970" bIns="5597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1</a:t>
          </a:r>
        </a:p>
      </dsp:txBody>
      <dsp:txXfrm>
        <a:off x="1002264" y="316902"/>
        <a:ext cx="1019867" cy="1019867"/>
      </dsp:txXfrm>
    </dsp:sp>
    <dsp:sp modelId="{98975621-3BAE-4881-9764-B47A17F2E380}">
      <dsp:nvSpPr>
        <dsp:cNvPr id="0" name=""/>
        <dsp:cNvSpPr/>
      </dsp:nvSpPr>
      <dsp:spPr>
        <a:xfrm>
          <a:off x="4911" y="1713452"/>
          <a:ext cx="301457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4749718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4749718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93" tIns="165100" rIns="237793" bIns="165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Define a service type (</a:t>
          </a:r>
          <a:r>
            <a:rPr lang="en-US" sz="1500" b="1" kern="1200"/>
            <a:t>.srv</a:t>
          </a:r>
          <a:r>
            <a:rPr lang="en-US" sz="1500" kern="1200"/>
            <a:t> file) and build the package.</a:t>
          </a:r>
        </a:p>
      </dsp:txBody>
      <dsp:txXfrm>
        <a:off x="4911" y="2106572"/>
        <a:ext cx="3014573" cy="1572480"/>
      </dsp:txXfrm>
    </dsp:sp>
    <dsp:sp modelId="{9C29A94D-A527-4557-BCC3-6AADFF286870}">
      <dsp:nvSpPr>
        <dsp:cNvPr id="0" name=""/>
        <dsp:cNvSpPr/>
      </dsp:nvSpPr>
      <dsp:spPr>
        <a:xfrm>
          <a:off x="3354437" y="827404"/>
          <a:ext cx="3014573" cy="72"/>
        </a:xfrm>
        <a:prstGeom prst="rect">
          <a:avLst/>
        </a:prstGeom>
        <a:solidFill>
          <a:schemeClr val="accent2">
            <a:tint val="40000"/>
            <a:alpha val="90000"/>
            <a:hueOff val="-7124577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7124577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A711E-6784-4F27-B071-B35B6EB78FEB}">
      <dsp:nvSpPr>
        <dsp:cNvPr id="0" name=""/>
        <dsp:cNvSpPr/>
      </dsp:nvSpPr>
      <dsp:spPr>
        <a:xfrm>
          <a:off x="6449398" y="714801"/>
          <a:ext cx="154078" cy="289641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9499437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9499437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18000-9B1B-45DA-8267-0368697D33A4}">
      <dsp:nvSpPr>
        <dsp:cNvPr id="0" name=""/>
        <dsp:cNvSpPr/>
      </dsp:nvSpPr>
      <dsp:spPr>
        <a:xfrm>
          <a:off x="4140568" y="106284"/>
          <a:ext cx="1442311" cy="1442311"/>
        </a:xfrm>
        <a:prstGeom prst="ellipse">
          <a:avLst/>
        </a:prstGeom>
        <a:solidFill>
          <a:schemeClr val="accent2">
            <a:hueOff val="-9305019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9305019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970" tIns="55970" rIns="55970" bIns="5597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2</a:t>
          </a:r>
        </a:p>
      </dsp:txBody>
      <dsp:txXfrm>
        <a:off x="4351790" y="317506"/>
        <a:ext cx="1019867" cy="1019867"/>
      </dsp:txXfrm>
    </dsp:sp>
    <dsp:sp modelId="{726CF7D7-10FE-4149-AE30-0974D81AFC78}">
      <dsp:nvSpPr>
        <dsp:cNvPr id="0" name=""/>
        <dsp:cNvSpPr/>
      </dsp:nvSpPr>
      <dsp:spPr>
        <a:xfrm>
          <a:off x="3354437" y="1714799"/>
          <a:ext cx="301457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11874296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1874296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93" tIns="165100" rIns="237793" bIns="165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Implement a service callback function to process requests.</a:t>
          </a:r>
        </a:p>
      </dsp:txBody>
      <dsp:txXfrm>
        <a:off x="3354437" y="2107919"/>
        <a:ext cx="3014573" cy="1572480"/>
      </dsp:txXfrm>
    </dsp:sp>
    <dsp:sp modelId="{1DAF493E-65DC-4C16-AEB6-C068686149E3}">
      <dsp:nvSpPr>
        <dsp:cNvPr id="0" name=""/>
        <dsp:cNvSpPr/>
      </dsp:nvSpPr>
      <dsp:spPr>
        <a:xfrm>
          <a:off x="6703962" y="827404"/>
          <a:ext cx="1507286" cy="72"/>
        </a:xfrm>
        <a:prstGeom prst="rect">
          <a:avLst/>
        </a:prstGeom>
        <a:solidFill>
          <a:schemeClr val="accent2">
            <a:tint val="40000"/>
            <a:alpha val="90000"/>
            <a:hueOff val="-14249155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4249155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1D402-BAEA-4E9C-9D19-E45959DBFE62}">
      <dsp:nvSpPr>
        <dsp:cNvPr id="0" name=""/>
        <dsp:cNvSpPr/>
      </dsp:nvSpPr>
      <dsp:spPr>
        <a:xfrm>
          <a:off x="7490093" y="106284"/>
          <a:ext cx="1442311" cy="1442311"/>
        </a:xfrm>
        <a:prstGeom prst="ellipse">
          <a:avLst/>
        </a:prstGeom>
        <a:solidFill>
          <a:schemeClr val="accent2">
            <a:hueOff val="-18610038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18610038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970" tIns="55970" rIns="55970" bIns="5597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3</a:t>
          </a:r>
        </a:p>
      </dsp:txBody>
      <dsp:txXfrm>
        <a:off x="7701315" y="317506"/>
        <a:ext cx="1019867" cy="1019867"/>
      </dsp:txXfrm>
    </dsp:sp>
    <dsp:sp modelId="{65E00273-5976-44F3-899E-DC41340FB13F}">
      <dsp:nvSpPr>
        <dsp:cNvPr id="0" name=""/>
        <dsp:cNvSpPr/>
      </dsp:nvSpPr>
      <dsp:spPr>
        <a:xfrm>
          <a:off x="6703962" y="1714799"/>
          <a:ext cx="301457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18998873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8998873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93" tIns="165100" rIns="237793" bIns="165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Advertise the service with a unique service name and decide on synchronous or asynchronous handling.</a:t>
          </a:r>
        </a:p>
      </dsp:txBody>
      <dsp:txXfrm>
        <a:off x="6703962" y="2107919"/>
        <a:ext cx="3014573" cy="157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38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50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14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9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11/8/2023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9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11/8/2023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52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11/8/2023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83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3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7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85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75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17" r:id="rId6"/>
    <p:sldLayoutId id="2147483713" r:id="rId7"/>
    <p:sldLayoutId id="2147483714" r:id="rId8"/>
    <p:sldLayoutId id="2147483715" r:id="rId9"/>
    <p:sldLayoutId id="2147483716" r:id="rId10"/>
    <p:sldLayoutId id="214748371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Introduction to ROS2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 Abboud Hayek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E8860-267A-0A70-E164-888E8D44D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3" r="-2" b="14398"/>
          <a:stretch/>
        </p:blipFill>
        <p:spPr>
          <a:xfrm>
            <a:off x="7556686" y="888745"/>
            <a:ext cx="3991847" cy="224488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2813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CD78C6D-8E26-5D39-3BAA-D0B2815A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686" y="4320695"/>
            <a:ext cx="3991847" cy="104785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8552A09-235F-4027-B9C7-B09D159C7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2C820-1611-4980-57B4-2935C4217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Documentation and community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9166D96-6CEF-F72D-AE25-D2A49A7F7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9" y="1070157"/>
            <a:ext cx="5299675" cy="2742582"/>
          </a:xfrm>
          <a:prstGeom prst="rect">
            <a:avLst/>
          </a:prstGeom>
        </p:spPr>
      </p:pic>
      <p:pic>
        <p:nvPicPr>
          <p:cNvPr id="5" name="Picture 4" descr="A screenshot of a computer course&#10;&#10;Description automatically generated">
            <a:extLst>
              <a:ext uri="{FF2B5EF4-FFF2-40B4-BE49-F238E27FC236}">
                <a16:creationId xmlns:a16="http://schemas.microsoft.com/office/drawing/2014/main" id="{07A0CC53-3B2D-6656-EC3F-9FB481CAE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7" y="1248445"/>
            <a:ext cx="5302232" cy="238600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77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ED05-5E2D-6110-EAEE-7B947AF3C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89375-6E49-18A2-01A7-A7EBA1E09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16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EEFA4-82BA-6CE4-798E-CBF9A236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Packages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05490-AF1D-D0DA-C676-7EFF3C88A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buFont typeface="Wingdings" panose="020F0502020204030204" pitchFamily="34" charset="0"/>
              <a:buChar char="q"/>
            </a:pPr>
            <a:r>
              <a:rPr lang="en-US" sz="2000" dirty="0">
                <a:ea typeface="+mn-lt"/>
                <a:cs typeface="+mn-lt"/>
              </a:rPr>
              <a:t>Packages in ROS2 serve as organizational units for code, making it easier to install and share with others.</a:t>
            </a:r>
            <a:endParaRPr lang="en-US" sz="2000" baseline="30000" dirty="0">
              <a:ea typeface="+mn-lt"/>
              <a:cs typeface="+mn-lt"/>
            </a:endParaRPr>
          </a:p>
          <a:p>
            <a:pPr>
              <a:buFont typeface="Wingdings" panose="020F0502020204030204" pitchFamily="34" charset="0"/>
              <a:buChar char="q"/>
            </a:pPr>
            <a:r>
              <a:rPr lang="en-US" sz="2000" dirty="0">
                <a:ea typeface="+mn-lt"/>
                <a:cs typeface="+mn-lt"/>
              </a:rPr>
              <a:t>A ROS2 package typically includes a </a:t>
            </a:r>
            <a:r>
              <a:rPr lang="en-US" sz="2000" b="1" dirty="0">
                <a:latin typeface="Consolas"/>
              </a:rPr>
              <a:t>CMakeLists.txt</a:t>
            </a:r>
            <a:r>
              <a:rPr lang="en-US" sz="2000" dirty="0">
                <a:ea typeface="+mn-lt"/>
                <a:cs typeface="+mn-lt"/>
              </a:rPr>
              <a:t> file, a </a:t>
            </a:r>
            <a:r>
              <a:rPr lang="en-US" sz="2000" b="1" dirty="0">
                <a:latin typeface="Consolas"/>
              </a:rPr>
              <a:t>package.xml</a:t>
            </a:r>
            <a:r>
              <a:rPr lang="en-US" sz="2000" dirty="0">
                <a:ea typeface="+mn-lt"/>
                <a:cs typeface="+mn-lt"/>
              </a:rPr>
              <a:t> for metadata, a </a:t>
            </a:r>
            <a:r>
              <a:rPr lang="en-US" sz="2000" b="1" dirty="0" err="1">
                <a:latin typeface="Consolas"/>
              </a:rPr>
              <a:t>src</a:t>
            </a:r>
            <a:r>
              <a:rPr lang="en-US" sz="2000" dirty="0">
                <a:ea typeface="+mn-lt"/>
                <a:cs typeface="+mn-lt"/>
              </a:rPr>
              <a:t> directory for source code, and directories for public headers and resources.</a:t>
            </a:r>
          </a:p>
          <a:p>
            <a:pPr>
              <a:buFont typeface="Wingdings" panose="020F0502020204030204" pitchFamily="34" charset="0"/>
              <a:buChar char="q"/>
            </a:pPr>
            <a:r>
              <a:rPr lang="en-US" sz="2000" dirty="0">
                <a:ea typeface="+mn-lt"/>
                <a:cs typeface="+mn-lt"/>
              </a:rPr>
              <a:t>Multiple packages can reside in a single workspace, each in separate folders to maintain a clean environment. Packages of different build types (e.g., </a:t>
            </a:r>
            <a:r>
              <a:rPr lang="en-US" sz="2000" dirty="0" err="1">
                <a:ea typeface="+mn-lt"/>
                <a:cs typeface="+mn-lt"/>
              </a:rPr>
              <a:t>CMake</a:t>
            </a:r>
            <a:r>
              <a:rPr lang="en-US" sz="2000" dirty="0">
                <a:ea typeface="+mn-lt"/>
                <a:cs typeface="+mn-lt"/>
              </a:rPr>
              <a:t>, Python) can coexist within one workspace 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88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EFA4-82BA-6CE4-798E-CBF9A236E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05490-AF1D-D0DA-C676-7EFF3C88A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q"/>
            </a:pPr>
            <a:r>
              <a:rPr lang="en-US"/>
              <a:t>Create a package</a:t>
            </a:r>
          </a:p>
          <a:p>
            <a:pPr>
              <a:buFont typeface="Wingdings" panose="020F0502020204030204" pitchFamily="34" charset="0"/>
              <a:buChar char="q"/>
            </a:pPr>
            <a:endParaRPr lang="en-US"/>
          </a:p>
          <a:p>
            <a:pPr>
              <a:buFont typeface="Wingdings" panose="020F0502020204030204" pitchFamily="34" charset="0"/>
              <a:buChar char="q"/>
            </a:pPr>
            <a:r>
              <a:rPr lang="en-US"/>
              <a:t>List all packages </a:t>
            </a:r>
          </a:p>
          <a:p>
            <a:pPr>
              <a:buFont typeface="Wingdings" panose="020F0502020204030204" pitchFamily="34" charset="0"/>
              <a:buChar char="q"/>
            </a:pPr>
            <a:endParaRPr lang="en-US"/>
          </a:p>
          <a:p>
            <a:pPr>
              <a:buFont typeface="Wingdings" panose="020F0502020204030204" pitchFamily="34" charset="0"/>
              <a:buChar char="q"/>
            </a:pPr>
            <a:r>
              <a:rPr lang="en-US"/>
              <a:t>Build a package </a:t>
            </a:r>
          </a:p>
          <a:p>
            <a:pPr>
              <a:buFont typeface="Wingdings" panose="020F0502020204030204" pitchFamily="34" charset="0"/>
              <a:buChar char="q"/>
            </a:pPr>
            <a:endParaRPr lang="en-US"/>
          </a:p>
          <a:p>
            <a:pPr>
              <a:buFont typeface="Wingdings" panose="020F0502020204030204" pitchFamily="34" charset="0"/>
              <a:buChar char="q"/>
            </a:pPr>
            <a:r>
              <a:rPr lang="en-US"/>
              <a:t>Launch a package </a:t>
            </a: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F058B1F-FE12-248A-A43E-0877FC4A9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754" y="2154818"/>
            <a:ext cx="7784123" cy="496826"/>
          </a:xfrm>
          <a:prstGeom prst="rect">
            <a:avLst/>
          </a:prstGeom>
        </p:spPr>
      </p:pic>
      <p:pic>
        <p:nvPicPr>
          <p:cNvPr id="5" name="Picture 4" descr="A black and white text&#10;&#10;Description automatically generated">
            <a:extLst>
              <a:ext uri="{FF2B5EF4-FFF2-40B4-BE49-F238E27FC236}">
                <a16:creationId xmlns:a16="http://schemas.microsoft.com/office/drawing/2014/main" id="{D1444FBE-7E27-732A-08D7-AEE5785A9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139" y="2919752"/>
            <a:ext cx="2954215" cy="713694"/>
          </a:xfrm>
          <a:prstGeom prst="rect">
            <a:avLst/>
          </a:prstGeom>
        </p:spPr>
      </p:pic>
      <p:pic>
        <p:nvPicPr>
          <p:cNvPr id="6" name="Picture 5" descr="A close-up of a text&#10;&#10;Description automatically generated">
            <a:extLst>
              <a:ext uri="{FF2B5EF4-FFF2-40B4-BE49-F238E27FC236}">
                <a16:creationId xmlns:a16="http://schemas.microsoft.com/office/drawing/2014/main" id="{E2B13E0E-C2C5-BE9B-7F5A-9F0D553C2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739" y="3868720"/>
            <a:ext cx="6529753" cy="72662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E8CB4D-FE70-B885-A51C-02F06DF38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554" y="4870550"/>
            <a:ext cx="4489938" cy="136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77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C6E3-843B-7120-D843-FE34E0D3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Steps to create and build a package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207B6F-C179-0034-71CD-C03E330FD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325" y="2297226"/>
            <a:ext cx="3286125" cy="42862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E9DC17-6191-44E1-1646-85953073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746" y="2975463"/>
            <a:ext cx="2135799" cy="684334"/>
          </a:xfrm>
          <a:prstGeom prst="rect">
            <a:avLst/>
          </a:prstGeom>
        </p:spPr>
      </p:pic>
      <p:pic>
        <p:nvPicPr>
          <p:cNvPr id="6" name="Picture 5" descr="A black and white photo of a letter c&#10;&#10;Description automatically generated">
            <a:extLst>
              <a:ext uri="{FF2B5EF4-FFF2-40B4-BE49-F238E27FC236}">
                <a16:creationId xmlns:a16="http://schemas.microsoft.com/office/drawing/2014/main" id="{D5C6C01E-E86E-8254-4125-31A7708AC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252" y="3886566"/>
            <a:ext cx="2123342" cy="679205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94A2F27-BCA0-16F8-7115-EDAA3484B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123" y="4693553"/>
            <a:ext cx="6154615" cy="565786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64781CE-98FC-AB5C-462F-67E0DE462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519" y="5482004"/>
            <a:ext cx="1866900" cy="72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F7C55F-DE66-AF38-CFC3-9DF6E4D7AF60}"/>
              </a:ext>
            </a:extLst>
          </p:cNvPr>
          <p:cNvSpPr txBox="1"/>
          <p:nvPr/>
        </p:nvSpPr>
        <p:spPr>
          <a:xfrm>
            <a:off x="1011115" y="2328495"/>
            <a:ext cx="4513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1</a:t>
            </a:r>
          </a:p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7CC2D-C651-D291-EA8C-A2CFC927F961}"/>
              </a:ext>
            </a:extLst>
          </p:cNvPr>
          <p:cNvSpPr txBox="1"/>
          <p:nvPr/>
        </p:nvSpPr>
        <p:spPr>
          <a:xfrm>
            <a:off x="1008184" y="3165231"/>
            <a:ext cx="679939" cy="381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94CE4-4D50-1A7B-3093-4BB77493F1CA}"/>
              </a:ext>
            </a:extLst>
          </p:cNvPr>
          <p:cNvSpPr txBox="1"/>
          <p:nvPr/>
        </p:nvSpPr>
        <p:spPr>
          <a:xfrm>
            <a:off x="1008184" y="4032739"/>
            <a:ext cx="5627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B99D75-3717-D5CF-D99B-E127AADBA82F}"/>
              </a:ext>
            </a:extLst>
          </p:cNvPr>
          <p:cNvSpPr txBox="1"/>
          <p:nvPr/>
        </p:nvSpPr>
        <p:spPr>
          <a:xfrm>
            <a:off x="1019907" y="4794739"/>
            <a:ext cx="4337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E2AA1-ED80-1705-DE39-8D18109C8A37}"/>
              </a:ext>
            </a:extLst>
          </p:cNvPr>
          <p:cNvSpPr txBox="1"/>
          <p:nvPr/>
        </p:nvSpPr>
        <p:spPr>
          <a:xfrm>
            <a:off x="1055078" y="5650523"/>
            <a:ext cx="6330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5</a:t>
            </a:r>
          </a:p>
        </p:txBody>
      </p:sp>
      <p:pic>
        <p:nvPicPr>
          <p:cNvPr id="14" name="Picture 13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FA02CE1E-A1CA-9D24-B1F0-DA9556FC2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1317" y="2161076"/>
            <a:ext cx="2964473" cy="22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25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BF6A3-80EF-9D4F-57C0-B2FEBE12E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Nodes</a:t>
            </a:r>
          </a:p>
        </p:txBody>
      </p:sp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642C78E0-0065-F4B1-8ACD-849C42FC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192" y="1875047"/>
            <a:ext cx="5115347" cy="27878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24264D4-94EE-14B9-D8A3-8CEF2FA053D1}"/>
              </a:ext>
            </a:extLst>
          </p:cNvPr>
          <p:cNvSpPr txBox="1"/>
          <p:nvPr/>
        </p:nvSpPr>
        <p:spPr>
          <a:xfrm>
            <a:off x="6411684" y="2407436"/>
            <a:ext cx="5127172" cy="3461658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Nodes are the primary units of communication within the ROS2 graph, interacting with other nodes.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Each node should ideally perform one logical task within the ROS system.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Nodes can publish data to topics or subscribe to topics to receive data.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They can act as service clients to request computations or as service servers to provide services.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6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1EF59-9E56-EE75-7D19-86A26661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6C63B-1DB6-E429-FF8D-A08B01847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/>
              <a:t>Listing all nodes 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r>
              <a:rPr lang="en-US"/>
              <a:t>Getting information about a specific node </a:t>
            </a:r>
          </a:p>
        </p:txBody>
      </p:sp>
      <p:pic>
        <p:nvPicPr>
          <p:cNvPr id="4" name="Picture 3" descr="A close up of a text&#10;&#10;Description automatically generated">
            <a:extLst>
              <a:ext uri="{FF2B5EF4-FFF2-40B4-BE49-F238E27FC236}">
                <a16:creationId xmlns:a16="http://schemas.microsoft.com/office/drawing/2014/main" id="{6DC0BD62-CB3E-3FCD-D015-100858A8C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946" y="1976071"/>
            <a:ext cx="2315307" cy="737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B08C4-FA90-BE2D-5BBF-B6D66436C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23" y="3426766"/>
            <a:ext cx="5087815" cy="62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24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0290D-FED8-68C8-7D7E-E24A0AB52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Topics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27FED92C-5C4C-A9C7-2814-58984FC93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10000"/>
              </a:lnSpc>
              <a:buFont typeface="Wingdings" panose="020F0502020204030204" pitchFamily="34" charset="0"/>
              <a:buChar char="q"/>
            </a:pPr>
            <a:r>
              <a:rPr lang="en-US" sz="1500">
                <a:ea typeface="+mn-lt"/>
                <a:cs typeface="+mn-lt"/>
              </a:rPr>
              <a:t>Allows nodes to produce (publish) or consume (subscribe) data using a common identifier known as a "topic".</a:t>
            </a:r>
            <a:endParaRPr lang="en-US" sz="1500"/>
          </a:p>
          <a:p>
            <a:pPr>
              <a:lnSpc>
                <a:spcPct val="110000"/>
              </a:lnSpc>
              <a:buFont typeface="Wingdings" panose="020F0502020204030204" pitchFamily="34" charset="0"/>
              <a:buChar char="q"/>
            </a:pPr>
            <a:r>
              <a:rPr lang="en-US" sz="1500">
                <a:ea typeface="+mn-lt"/>
                <a:cs typeface="+mn-lt"/>
              </a:rPr>
              <a:t>Subscribers don't need to know which publisher sent the data, allowing flexibility in swapping publishers and subscribers.</a:t>
            </a:r>
          </a:p>
          <a:p>
            <a:pPr>
              <a:lnSpc>
                <a:spcPct val="110000"/>
              </a:lnSpc>
              <a:buFont typeface="Wingdings" panose="020F0502020204030204" pitchFamily="34" charset="0"/>
              <a:buChar char="q"/>
            </a:pPr>
            <a:r>
              <a:rPr lang="en-US" sz="1500">
                <a:ea typeface="+mn-lt"/>
                <a:cs typeface="+mn-lt"/>
              </a:rPr>
              <a:t>Enforces data types in messages and adheres to well-defined semantics for message fields.</a:t>
            </a:r>
            <a:endParaRPr lang="en-US" sz="1500"/>
          </a:p>
        </p:txBody>
      </p:sp>
      <p:pic>
        <p:nvPicPr>
          <p:cNvPr id="4" name="Content Placeholder 3" descr="A diagram of a subscriber&#10;&#10;Description automatically generated">
            <a:extLst>
              <a:ext uri="{FF2B5EF4-FFF2-40B4-BE49-F238E27FC236}">
                <a16:creationId xmlns:a16="http://schemas.microsoft.com/office/drawing/2014/main" id="{55471E5D-BDF6-81E2-8D7A-B27BA6F9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1731297"/>
            <a:ext cx="6892560" cy="304995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9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4907D-7FEF-95E6-AF54-231FC405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/>
              <a:t>Interfaces</a:t>
            </a:r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FE009DD9-32CE-2612-504F-C3CC7DC6A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08" r="19805" b="4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626D2-016A-B93B-C95B-8DA2E6C2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dirty="0">
                <a:ea typeface="+mn-lt"/>
                <a:cs typeface="+mn-lt"/>
              </a:rPr>
              <a:t>Interfaces in ROS2 serve as the communication protocols between different parts of a ROS application</a:t>
            </a:r>
          </a:p>
          <a:p>
            <a:pPr>
              <a:lnSpc>
                <a:spcPct val="110000"/>
              </a:lnSpc>
            </a:pPr>
            <a:r>
              <a:rPr lang="en-US" sz="1500" b="1" dirty="0">
                <a:ea typeface="+mn-lt"/>
                <a:cs typeface="+mn-lt"/>
              </a:rPr>
              <a:t>Messages (</a:t>
            </a:r>
            <a:r>
              <a:rPr lang="en-US" sz="1500" b="1" dirty="0">
                <a:latin typeface="Consolas"/>
              </a:rPr>
              <a:t>.msg</a:t>
            </a:r>
            <a:r>
              <a:rPr lang="en-US" sz="1500" b="1" dirty="0">
                <a:ea typeface="+mn-lt"/>
                <a:cs typeface="+mn-lt"/>
              </a:rPr>
              <a:t> files)</a:t>
            </a:r>
            <a:r>
              <a:rPr lang="en-US" sz="1500" dirty="0">
                <a:ea typeface="+mn-lt"/>
                <a:cs typeface="+mn-lt"/>
              </a:rPr>
              <a:t>: Define data structures for sending data over the network, with no response expected from the receiver.</a:t>
            </a:r>
            <a:endParaRPr lang="en-US" sz="1500" dirty="0"/>
          </a:p>
          <a:p>
            <a:pPr>
              <a:lnSpc>
                <a:spcPct val="110000"/>
              </a:lnSpc>
            </a:pPr>
            <a:r>
              <a:rPr lang="en-US" sz="1500" b="1" dirty="0">
                <a:ea typeface="+mn-lt"/>
                <a:cs typeface="+mn-lt"/>
              </a:rPr>
              <a:t>Services (</a:t>
            </a:r>
            <a:r>
              <a:rPr lang="en-US" sz="1500" b="1" dirty="0">
                <a:latin typeface="Consolas"/>
              </a:rPr>
              <a:t>.</a:t>
            </a:r>
            <a:r>
              <a:rPr lang="en-US" sz="1500" b="1" dirty="0" err="1">
                <a:latin typeface="Consolas"/>
              </a:rPr>
              <a:t>srv</a:t>
            </a:r>
            <a:r>
              <a:rPr lang="en-US" sz="1500" b="1" dirty="0">
                <a:ea typeface="+mn-lt"/>
                <a:cs typeface="+mn-lt"/>
              </a:rPr>
              <a:t> files)</a:t>
            </a:r>
            <a:r>
              <a:rPr lang="en-US" sz="1500" dirty="0">
                <a:ea typeface="+mn-lt"/>
                <a:cs typeface="+mn-lt"/>
              </a:rPr>
              <a:t>: Describe a pair of message structures for service requests and responses between nodes.</a:t>
            </a:r>
            <a:endParaRPr lang="en-US" sz="1500" dirty="0"/>
          </a:p>
          <a:p>
            <a:pPr>
              <a:lnSpc>
                <a:spcPct val="110000"/>
              </a:lnSpc>
            </a:pPr>
            <a:r>
              <a:rPr lang="en-US" sz="1500" b="1" dirty="0">
                <a:ea typeface="+mn-lt"/>
                <a:cs typeface="+mn-lt"/>
              </a:rPr>
              <a:t>Actions (</a:t>
            </a:r>
            <a:r>
              <a:rPr lang="en-US" sz="1500" b="1" dirty="0">
                <a:latin typeface="Consolas"/>
              </a:rPr>
              <a:t>.action</a:t>
            </a:r>
            <a:r>
              <a:rPr lang="en-US" sz="1500" b="1" dirty="0">
                <a:ea typeface="+mn-lt"/>
                <a:cs typeface="+mn-lt"/>
              </a:rPr>
              <a:t> files)</a:t>
            </a:r>
            <a:r>
              <a:rPr lang="en-US" sz="1500" dirty="0">
                <a:ea typeface="+mn-lt"/>
                <a:cs typeface="+mn-lt"/>
              </a:rPr>
              <a:t>: Specify a trio of message structures that encompass a goal, result, and feedback for longer-running interactions between nodes.</a:t>
            </a:r>
            <a:endParaRPr lang="en-US" sz="1500" dirty="0"/>
          </a:p>
          <a:p>
            <a:pPr>
              <a:lnSpc>
                <a:spcPct val="11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064246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2B11B-DF8A-B373-E56E-23B2E8CB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065" y="345218"/>
            <a:ext cx="10058400" cy="1450757"/>
          </a:xfrm>
        </p:spPr>
        <p:txBody>
          <a:bodyPr/>
          <a:lstStyle/>
          <a:p>
            <a:r>
              <a:rPr lang="en-US"/>
              <a:t>Initialize Publisher &amp; Subscriber</a:t>
            </a:r>
          </a:p>
        </p:txBody>
      </p:sp>
      <p:pic>
        <p:nvPicPr>
          <p:cNvPr id="4" name="Content Placeholder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EE7BD97B-3215-11C8-3406-EBA7EF59A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432" b="42355"/>
          <a:stretch/>
        </p:blipFill>
        <p:spPr>
          <a:xfrm>
            <a:off x="944882" y="3080730"/>
            <a:ext cx="10539046" cy="988043"/>
          </a:xfrm>
        </p:spPr>
      </p:pic>
    </p:spTree>
    <p:extLst>
      <p:ext uri="{BB962C8B-B14F-4D97-AF65-F5344CB8AC3E}">
        <p14:creationId xmlns:p14="http://schemas.microsoft.com/office/powerpoint/2010/main" val="1194458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24E85-078A-930E-0CBC-98924B828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cxnSp>
        <p:nvCxnSpPr>
          <p:cNvPr id="17" name="!!Straight Connector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819" y="2267421"/>
            <a:ext cx="62179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DABA0-3F81-C97E-56D6-1A63FD153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6432434" cy="3461658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400"/>
              <a:t>Personal profile</a:t>
            </a:r>
            <a:endParaRPr lang="en-US"/>
          </a:p>
          <a:p>
            <a:pPr marL="457200" indent="-457200">
              <a:buAutoNum type="arabicPeriod"/>
            </a:pPr>
            <a:r>
              <a:rPr lang="en-US" sz="2400"/>
              <a:t>Introduction to ROS2</a:t>
            </a:r>
          </a:p>
          <a:p>
            <a:pPr marL="457200" indent="-457200">
              <a:buAutoNum type="arabicPeriod"/>
            </a:pPr>
            <a:r>
              <a:rPr lang="en-US" sz="2400"/>
              <a:t>Basic concepts ( topics, nodes, publishers...)</a:t>
            </a:r>
          </a:p>
          <a:p>
            <a:pPr marL="457200" indent="-457200">
              <a:buAutoNum type="arabicPeriod"/>
            </a:pPr>
            <a:r>
              <a:rPr lang="en-US" sz="2400"/>
              <a:t>Demo</a:t>
            </a:r>
          </a:p>
        </p:txBody>
      </p:sp>
      <p:pic>
        <p:nvPicPr>
          <p:cNvPr id="4" name="Picture 3" descr="A clipboard with a pen and a clock&#10;&#10;Description automatically generated">
            <a:extLst>
              <a:ext uri="{FF2B5EF4-FFF2-40B4-BE49-F238E27FC236}">
                <a16:creationId xmlns:a16="http://schemas.microsoft.com/office/drawing/2014/main" id="{FE7B1EF5-D667-F3E3-D3B0-8EAD440C7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7" r="8752"/>
          <a:stretch/>
        </p:blipFill>
        <p:spPr>
          <a:xfrm>
            <a:off x="7556686" y="640081"/>
            <a:ext cx="4001315" cy="53144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26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88A602E4-5805-8A24-7949-C87158C17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54" y="741148"/>
            <a:ext cx="9085383" cy="485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10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C314B-5685-DB1A-D523-2D01548B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Run main function</a:t>
            </a:r>
          </a:p>
        </p:txBody>
      </p:sp>
      <p:pic>
        <p:nvPicPr>
          <p:cNvPr id="4" name="Content Placeholder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44ACE253-12EB-F690-6A30-EA333CFE3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972530"/>
            <a:ext cx="6912217" cy="438925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94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288EC-F15C-969C-4F13-67F285070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Services</a:t>
            </a:r>
          </a:p>
        </p:txBody>
      </p:sp>
      <p:pic>
        <p:nvPicPr>
          <p:cNvPr id="4" name="Content Placeholder 3" descr="Understanding services — ROS 2 Documentation: Galactic documentation">
            <a:extLst>
              <a:ext uri="{FF2B5EF4-FFF2-40B4-BE49-F238E27FC236}">
                <a16:creationId xmlns:a16="http://schemas.microsoft.com/office/drawing/2014/main" id="{3AEA5988-A719-98C9-EA82-14A609F5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447197"/>
            <a:ext cx="6583227" cy="3700174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E009F4-63C4-4B8E-74CA-CD9F5C4D5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Synchronous or asynchronous communication method between nodes.</a:t>
            </a:r>
          </a:p>
          <a:p>
            <a:r>
              <a:rPr lang="en-US">
                <a:ea typeface="+mn-lt"/>
                <a:cs typeface="+mn-lt"/>
              </a:rPr>
              <a:t>Composed of Service Servers and Service Clients.</a:t>
            </a:r>
          </a:p>
          <a:p>
            <a:r>
              <a:rPr lang="en-US">
                <a:ea typeface="+mn-lt"/>
                <a:cs typeface="+mn-lt"/>
              </a:rPr>
              <a:t>Utilizes service messages defined in </a:t>
            </a:r>
            <a:r>
              <a:rPr lang="en-US" b="1">
                <a:latin typeface="Consolas"/>
              </a:rPr>
              <a:t>.srv</a:t>
            </a:r>
            <a:r>
              <a:rPr lang="en-US">
                <a:ea typeface="+mn-lt"/>
                <a:cs typeface="+mn-lt"/>
              </a:rPr>
              <a:t> files for structured requests and responses.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34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7C3E5-F7DA-8505-73BC-C58B304C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Service Servers in ROS2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FFEFAE-54A1-2D80-511B-355D5844C2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730509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6910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E6B61-A32F-958E-5829-5F2400497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Service Clients in ROS2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3DCA81-FE92-AB6E-0DFD-13EF76CF60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801397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0586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05B7F-E760-D7AE-AA39-926C87513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Defining Service Messages</a:t>
            </a:r>
            <a:endParaRPr lang="en-US" dirty="0"/>
          </a:p>
        </p:txBody>
      </p:sp>
      <p:pic>
        <p:nvPicPr>
          <p:cNvPr id="4" name="Picture 3" descr="A white screen with blue text&#10;&#10;Description automatically generated">
            <a:extLst>
              <a:ext uri="{FF2B5EF4-FFF2-40B4-BE49-F238E27FC236}">
                <a16:creationId xmlns:a16="http://schemas.microsoft.com/office/drawing/2014/main" id="{BD3166CD-5C7E-4CF7-D0B1-A5C5455FD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2603984"/>
            <a:ext cx="5115347" cy="1329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A02DB-6CA7-068E-F3C7-F84238CB0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Service messages are specified in </a:t>
            </a:r>
            <a:r>
              <a:rPr lang="en-US" b="1">
                <a:latin typeface="Consolas"/>
              </a:rPr>
              <a:t>.</a:t>
            </a:r>
            <a:r>
              <a:rPr lang="en-US" b="1" err="1">
                <a:latin typeface="Consolas"/>
              </a:rPr>
              <a:t>srv</a:t>
            </a:r>
            <a:r>
              <a:rPr lang="en-US">
                <a:ea typeface="+mn-lt"/>
                <a:cs typeface="+mn-lt"/>
              </a:rPr>
              <a:t> files within a package.</a:t>
            </a:r>
            <a:endParaRPr lang="en-US" dirty="0"/>
          </a:p>
          <a:p>
            <a:r>
              <a:rPr lang="en-US">
                <a:ea typeface="+mn-lt"/>
                <a:cs typeface="+mn-lt"/>
              </a:rPr>
              <a:t>Each </a:t>
            </a:r>
            <a:r>
              <a:rPr lang="en-US" b="1">
                <a:latin typeface="Consolas"/>
              </a:rPr>
              <a:t>.</a:t>
            </a:r>
            <a:r>
              <a:rPr lang="en-US" b="1" err="1">
                <a:latin typeface="Consolas"/>
              </a:rPr>
              <a:t>srv</a:t>
            </a:r>
            <a:r>
              <a:rPr lang="en-US">
                <a:ea typeface="+mn-lt"/>
                <a:cs typeface="+mn-lt"/>
              </a:rPr>
              <a:t> file is divided into two parts: request and response.</a:t>
            </a:r>
            <a:endParaRPr lang="en-US" dirty="0"/>
          </a:p>
          <a:p>
            <a:r>
              <a:rPr lang="en-US">
                <a:ea typeface="+mn-lt"/>
                <a:cs typeface="+mn-lt"/>
              </a:rPr>
              <a:t>The structure of these messages determines the data exchanged between clients and servers.</a:t>
            </a:r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81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41E86-AF55-A83F-1711-A1EE4CFCE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Creating a Service Server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962713-779F-F37E-6067-C37FBE41E0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978983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364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2D07B-FF19-367E-A6B3-9E21D9D80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Service Server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F508F4D-F6C3-70A2-F046-EF6BE77D5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937970"/>
            <a:ext cx="6912217" cy="445837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75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D179C-2B8F-C0B4-0318-A81F0DB1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b="1">
                <a:ea typeface="+mj-lt"/>
                <a:cs typeface="+mj-lt"/>
              </a:rPr>
              <a:t>Creating a Service Client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7E1D4-9098-D4EA-AD29-128083348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1- Instantiate a client node that uses the service type and name to call the service.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2- Implement logic to send a request and handle the response, choosing between synchronous or asynchronous communication.</a:t>
            </a:r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61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F8FC7-2268-462F-AFF6-A4A975C34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BC7E0-0D50-A03D-EF6F-CDC86A110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013" y="639098"/>
            <a:ext cx="4813072" cy="35711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Service Client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03E736-1DC8-8F19-3E29-D96B07A7E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11"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F45B32-FB97-49CC-B778-CA7CF87BE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8549" y="437114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EE051E9-6C07-4FBB-B4F7-EDF8DDEA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35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F314-4E01-D9B5-75BF-284F756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Personal profile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D5BEB-F061-646B-2E7C-42C34D45F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27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5567B-34D9-C7BD-034C-60F3D0D0F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MAIN DEMO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45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01DE-633B-E283-805D-726FB951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>
            <a:normAutofit/>
          </a:bodyPr>
          <a:lstStyle/>
          <a:p>
            <a:r>
              <a:rPr lang="en-US"/>
              <a:t>Life and Career</a:t>
            </a:r>
          </a:p>
        </p:txBody>
      </p:sp>
      <p:cxnSp>
        <p:nvCxnSpPr>
          <p:cNvPr id="27" name="!!Straight Connector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819" y="2267421"/>
            <a:ext cx="62179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with black shirt&#10;&#10;Description automatically generated">
            <a:extLst>
              <a:ext uri="{FF2B5EF4-FFF2-40B4-BE49-F238E27FC236}">
                <a16:creationId xmlns:a16="http://schemas.microsoft.com/office/drawing/2014/main" id="{BB6EC7B8-D5EF-45A7-366F-7FC9B30CA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5" r="3388"/>
          <a:stretch/>
        </p:blipFill>
        <p:spPr>
          <a:xfrm>
            <a:off x="7556686" y="640081"/>
            <a:ext cx="4001315" cy="531440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5F6FE5-3478-A5A6-02E7-DA9EDE73B0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912586"/>
              </p:ext>
            </p:extLst>
          </p:nvPr>
        </p:nvGraphicFramePr>
        <p:xfrm>
          <a:off x="642257" y="2407436"/>
          <a:ext cx="6432434" cy="3461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972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7DE6-1DB5-1997-FCAF-5F43FD61A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for ROS2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43D04E9-5CD1-E642-A396-709036C5CF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6808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F314-4E01-D9B5-75BF-284F756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ROS2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D5BEB-F061-646B-2E7C-42C34D45F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0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BDBE5C-BBE9-4E89-BEE5-DEB6EAB87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5C780-BE07-818F-EAE9-42EF8C31B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4946"/>
            <a:ext cx="3689094" cy="5055904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What is ROS2?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FC4168B-AA75-4715-9B96-CF84B170A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74AB3AB3-9DE7-12C6-23FB-01AC07FCE2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3780399"/>
              </p:ext>
            </p:extLst>
          </p:nvPr>
        </p:nvGraphicFramePr>
        <p:xfrm>
          <a:off x="4976031" y="634947"/>
          <a:ext cx="6582555" cy="51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5443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E170B-F36F-8E1A-6172-BE620C3D5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Different use cases and applications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0F444D-8502-65A4-DEC0-596D32B8AF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62376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91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F43A89-FF65-44A9-BE4C-DC7389FF9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BC4341-33FB-4D46-A7B4-62039B616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394C5B-B8DE-4221-8CA4-A30237DB3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F74B54-DC2E-969E-BE69-4E59BA4BF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1" r="-1" b="-1"/>
          <a:stretch/>
        </p:blipFill>
        <p:spPr>
          <a:xfrm>
            <a:off x="842772" y="841248"/>
            <a:ext cx="10506456" cy="51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416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RegularSeed_2SEEDS">
      <a:dk1>
        <a:srgbClr val="000000"/>
      </a:dk1>
      <a:lt1>
        <a:srgbClr val="FFFFFF"/>
      </a:lt1>
      <a:dk2>
        <a:srgbClr val="41242B"/>
      </a:dk2>
      <a:lt2>
        <a:srgbClr val="E2E8E6"/>
      </a:lt2>
      <a:accent1>
        <a:srgbClr val="B13B65"/>
      </a:accent1>
      <a:accent2>
        <a:srgbClr val="C34DA8"/>
      </a:accent2>
      <a:accent3>
        <a:srgbClr val="C3544D"/>
      </a:accent3>
      <a:accent4>
        <a:srgbClr val="3BB156"/>
      </a:accent4>
      <a:accent5>
        <a:srgbClr val="47B58E"/>
      </a:accent5>
      <a:accent6>
        <a:srgbClr val="3BAAB1"/>
      </a:accent6>
      <a:hlink>
        <a:srgbClr val="319471"/>
      </a:hlink>
      <a:folHlink>
        <a:srgbClr val="7F7F7F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</TotalTime>
  <Words>824</Words>
  <Application>Microsoft Office PowerPoint</Application>
  <PresentationFormat>Widescreen</PresentationFormat>
  <Paragraphs>95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Consolas</vt:lpstr>
      <vt:lpstr>Univers</vt:lpstr>
      <vt:lpstr>Univers Condensed</vt:lpstr>
      <vt:lpstr>Wingdings</vt:lpstr>
      <vt:lpstr>RetrospectVTI</vt:lpstr>
      <vt:lpstr>Introduction to ROS2</vt:lpstr>
      <vt:lpstr>Agenda</vt:lpstr>
      <vt:lpstr>Personal profile</vt:lpstr>
      <vt:lpstr>Life and Career</vt:lpstr>
      <vt:lpstr>Motivation for ROS2</vt:lpstr>
      <vt:lpstr>Introduction to ROS2</vt:lpstr>
      <vt:lpstr>What is ROS2?</vt:lpstr>
      <vt:lpstr>Different use cases and applications</vt:lpstr>
      <vt:lpstr>PowerPoint Presentation</vt:lpstr>
      <vt:lpstr>Documentation and community</vt:lpstr>
      <vt:lpstr>Basic concepts</vt:lpstr>
      <vt:lpstr>Packages</vt:lpstr>
      <vt:lpstr>Important commands</vt:lpstr>
      <vt:lpstr>Steps to create and build a package</vt:lpstr>
      <vt:lpstr>Nodes</vt:lpstr>
      <vt:lpstr>Important commands</vt:lpstr>
      <vt:lpstr>Topics</vt:lpstr>
      <vt:lpstr>Interfaces</vt:lpstr>
      <vt:lpstr>Initialize Publisher &amp; Subscriber</vt:lpstr>
      <vt:lpstr>PowerPoint Presentation</vt:lpstr>
      <vt:lpstr>Run main function</vt:lpstr>
      <vt:lpstr>Services</vt:lpstr>
      <vt:lpstr>Service Servers in ROS2</vt:lpstr>
      <vt:lpstr>Service Clients in ROS2</vt:lpstr>
      <vt:lpstr>Defining Service Messages</vt:lpstr>
      <vt:lpstr>Creating a Service Server</vt:lpstr>
      <vt:lpstr>Service Server</vt:lpstr>
      <vt:lpstr>Creating a Service Client</vt:lpstr>
      <vt:lpstr>Service Client</vt:lpstr>
      <vt:lpstr>MAIN DEMO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Abboud Hayek</cp:lastModifiedBy>
  <cp:revision>50</cp:revision>
  <dcterms:created xsi:type="dcterms:W3CDTF">2023-11-07T12:42:46Z</dcterms:created>
  <dcterms:modified xsi:type="dcterms:W3CDTF">2023-11-08T15:40:09Z</dcterms:modified>
</cp:coreProperties>
</file>